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5"/>
  </p:notesMasterIdLst>
  <p:handoutMasterIdLst>
    <p:handoutMasterId r:id="rId76"/>
  </p:handoutMasterIdLst>
  <p:sldIdLst>
    <p:sldId id="302" r:id="rId2"/>
    <p:sldId id="349" r:id="rId3"/>
    <p:sldId id="350" r:id="rId4"/>
    <p:sldId id="351" r:id="rId5"/>
    <p:sldId id="352" r:id="rId6"/>
    <p:sldId id="353" r:id="rId7"/>
    <p:sldId id="354" r:id="rId8"/>
    <p:sldId id="355" r:id="rId9"/>
    <p:sldId id="356" r:id="rId10"/>
    <p:sldId id="358" r:id="rId11"/>
    <p:sldId id="357" r:id="rId12"/>
    <p:sldId id="359" r:id="rId13"/>
    <p:sldId id="360" r:id="rId14"/>
    <p:sldId id="361" r:id="rId15"/>
    <p:sldId id="362" r:id="rId16"/>
    <p:sldId id="363" r:id="rId17"/>
    <p:sldId id="364" r:id="rId18"/>
    <p:sldId id="365" r:id="rId19"/>
    <p:sldId id="366" r:id="rId20"/>
    <p:sldId id="367" r:id="rId21"/>
    <p:sldId id="368" r:id="rId22"/>
    <p:sldId id="369" r:id="rId23"/>
    <p:sldId id="370" r:id="rId24"/>
    <p:sldId id="371" r:id="rId25"/>
    <p:sldId id="404" r:id="rId26"/>
    <p:sldId id="405" r:id="rId27"/>
    <p:sldId id="406" r:id="rId28"/>
    <p:sldId id="407" r:id="rId29"/>
    <p:sldId id="408" r:id="rId30"/>
    <p:sldId id="409" r:id="rId31"/>
    <p:sldId id="410" r:id="rId32"/>
    <p:sldId id="411" r:id="rId33"/>
    <p:sldId id="412" r:id="rId34"/>
    <p:sldId id="413" r:id="rId35"/>
    <p:sldId id="414" r:id="rId36"/>
    <p:sldId id="393" r:id="rId37"/>
    <p:sldId id="394" r:id="rId38"/>
    <p:sldId id="395" r:id="rId39"/>
    <p:sldId id="396" r:id="rId40"/>
    <p:sldId id="397" r:id="rId41"/>
    <p:sldId id="398" r:id="rId42"/>
    <p:sldId id="399" r:id="rId43"/>
    <p:sldId id="400" r:id="rId44"/>
    <p:sldId id="401" r:id="rId45"/>
    <p:sldId id="402" r:id="rId46"/>
    <p:sldId id="403" r:id="rId47"/>
    <p:sldId id="382" r:id="rId48"/>
    <p:sldId id="383" r:id="rId49"/>
    <p:sldId id="384" r:id="rId50"/>
    <p:sldId id="385" r:id="rId51"/>
    <p:sldId id="386" r:id="rId52"/>
    <p:sldId id="387" r:id="rId53"/>
    <p:sldId id="388" r:id="rId54"/>
    <p:sldId id="389" r:id="rId55"/>
    <p:sldId id="390" r:id="rId56"/>
    <p:sldId id="391" r:id="rId57"/>
    <p:sldId id="392" r:id="rId58"/>
    <p:sldId id="372" r:id="rId59"/>
    <p:sldId id="373" r:id="rId60"/>
    <p:sldId id="374" r:id="rId61"/>
    <p:sldId id="375" r:id="rId62"/>
    <p:sldId id="376" r:id="rId63"/>
    <p:sldId id="377" r:id="rId64"/>
    <p:sldId id="378" r:id="rId65"/>
    <p:sldId id="379" r:id="rId66"/>
    <p:sldId id="380" r:id="rId67"/>
    <p:sldId id="381" r:id="rId68"/>
    <p:sldId id="338" r:id="rId69"/>
    <p:sldId id="339" r:id="rId70"/>
    <p:sldId id="340" r:id="rId71"/>
    <p:sldId id="341" r:id="rId72"/>
    <p:sldId id="342" r:id="rId73"/>
    <p:sldId id="343" r:id="rId74"/>
  </p:sldIdLst>
  <p:sldSz cx="12192000" cy="6858000"/>
  <p:notesSz cx="6858000" cy="9144000"/>
  <p:custDataLst>
    <p:tags r:id="rId7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487" y="2952750"/>
            <a:ext cx="59150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10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08348"/>
            <a:ext cx="113633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650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7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28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823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5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42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379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3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359768"/>
            <a:ext cx="11353800" cy="5309592"/>
            <a:chOff x="419100" y="1359768"/>
            <a:chExt cx="11353800" cy="53095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359768"/>
              <a:ext cx="11353800" cy="1781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3862" y="3087960"/>
              <a:ext cx="11344275" cy="3581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913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7507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53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036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299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2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204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628800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640" y="2060848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45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42047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48478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822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7776" y="1340768"/>
            <a:ext cx="11100967" cy="3600400"/>
            <a:chOff x="307776" y="1628800"/>
            <a:chExt cx="11100967" cy="36004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628800"/>
              <a:ext cx="1100137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7776" y="3476600"/>
              <a:ext cx="10972800" cy="17526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330" y="5026843"/>
            <a:ext cx="11001375" cy="1495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69904" y="5017259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8640" y="5620913"/>
            <a:ext cx="11508407" cy="901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28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8478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52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109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17097" y="5157192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2209" y="5716886"/>
            <a:ext cx="11508407" cy="620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59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71625"/>
            <a:ext cx="114395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763344"/>
            <a:ext cx="1084070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393832"/>
            <a:ext cx="1084070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991709"/>
            <a:ext cx="1084070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624754"/>
            <a:ext cx="1084070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55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3467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442" y="1379280"/>
            <a:ext cx="11145149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442" y="2009768"/>
            <a:ext cx="11145149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9442" y="2625229"/>
            <a:ext cx="11145149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442" y="3240690"/>
            <a:ext cx="11145149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442" y="3864945"/>
            <a:ext cx="11145149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9442" y="4480406"/>
            <a:ext cx="11145149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9442" y="5095867"/>
            <a:ext cx="11145149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57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95003"/>
            <a:ext cx="113252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9352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87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252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61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6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347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2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79773"/>
            <a:ext cx="113728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68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643062"/>
            <a:ext cx="113252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66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62112"/>
            <a:ext cx="114585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39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85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1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82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284984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63007" y="4480738"/>
            <a:ext cx="3872953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156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395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78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26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04739"/>
            <a:ext cx="114109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44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581128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074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775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2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5157" y="4077072"/>
            <a:ext cx="132895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02496" y="4701326"/>
            <a:ext cx="2113584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37003" y="3795720"/>
            <a:ext cx="3403613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20136" y="4411182"/>
            <a:ext cx="4320480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20136" y="5009058"/>
            <a:ext cx="4320480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458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10875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610536"/>
            <a:ext cx="1512168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26432" y="3196291"/>
            <a:ext cx="2113584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6698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28800"/>
            <a:ext cx="11430000" cy="297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708920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339962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3946631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73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20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39962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46631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6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287" y="1556792"/>
            <a:ext cx="11401425" cy="4114750"/>
            <a:chOff x="395287" y="1556792"/>
            <a:chExt cx="11401425" cy="4114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556792"/>
              <a:ext cx="11401425" cy="3505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31504" y="5157192"/>
              <a:ext cx="2705100" cy="5143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408368" y="2132856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136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204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474095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98177" y="2643472"/>
            <a:ext cx="304569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72464" y="3212976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042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204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7896" y="5598526"/>
            <a:ext cx="3960440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0253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92510"/>
            <a:ext cx="1143952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44363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23594"/>
            <a:ext cx="10984722" cy="497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293096"/>
            <a:ext cx="109847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901763"/>
            <a:ext cx="10984722" cy="497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471265"/>
            <a:ext cx="109847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9416" y="6086726"/>
            <a:ext cx="109847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974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47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84784"/>
            <a:ext cx="114014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2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1000" y="1340768"/>
            <a:ext cx="11430000" cy="5256584"/>
            <a:chOff x="381000" y="1340768"/>
            <a:chExt cx="11430000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40768"/>
              <a:ext cx="11430000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5074" y="4263727"/>
              <a:ext cx="10877550" cy="2333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536160" y="1324083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543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3467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132856"/>
            <a:ext cx="79629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41513" y="1474095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64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80135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6770" y="4005064"/>
            <a:ext cx="10333902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558" y="4437112"/>
            <a:ext cx="11549490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0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84784"/>
            <a:ext cx="11458575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767" y="14127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35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39450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1800" y="2691336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912" y="3140968"/>
            <a:ext cx="115084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2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636912"/>
            <a:ext cx="1019263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339408"/>
            <a:ext cx="10192634" cy="506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421751"/>
            <a:ext cx="1019263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504" y="5124247"/>
            <a:ext cx="10192634" cy="506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83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33462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628800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04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94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3475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5564127"/>
            <a:ext cx="11401425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285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55601"/>
            <a:ext cx="114776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5601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26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966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5944" y="3933056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056" y="4365104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84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564904"/>
            <a:ext cx="856895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212976"/>
            <a:ext cx="9577064" cy="511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7476" y="3810853"/>
            <a:ext cx="9812574" cy="511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7476" y="4435108"/>
            <a:ext cx="9812574" cy="5114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159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42900" y="1366837"/>
            <a:ext cx="11506200" cy="4124325"/>
            <a:chOff x="342900" y="1366837"/>
            <a:chExt cx="11506200" cy="41243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2900" y="1366837"/>
              <a:ext cx="11506200" cy="4124325"/>
            </a:xfrm>
            <a:prstGeom prst="rect">
              <a:avLst/>
            </a:prstGeom>
          </p:spPr>
        </p:pic>
        <p:cxnSp>
          <p:nvCxnSpPr>
            <p:cNvPr id="7" name="直接连接符 6"/>
            <p:cNvCxnSpPr/>
            <p:nvPr/>
          </p:nvCxnSpPr>
          <p:spPr>
            <a:xfrm>
              <a:off x="1631504" y="5491162"/>
              <a:ext cx="3168352" cy="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1991544" y="2492896"/>
            <a:ext cx="3456384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3" y="3671065"/>
            <a:ext cx="2958779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9725" y="4295321"/>
            <a:ext cx="2250051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29725" y="5013175"/>
            <a:ext cx="2682099" cy="459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10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7277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321512"/>
            <a:ext cx="136815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1928179"/>
            <a:ext cx="136815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3132176"/>
            <a:ext cx="388843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26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540" y="1331168"/>
            <a:ext cx="114681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338728"/>
            <a:ext cx="10877546" cy="50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945397"/>
            <a:ext cx="10877546" cy="50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516897"/>
            <a:ext cx="10877546" cy="50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141150"/>
            <a:ext cx="10877546" cy="50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66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80135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164" y="1484784"/>
            <a:ext cx="11093420" cy="50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9164" y="2091453"/>
            <a:ext cx="11093420" cy="50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9164" y="2662953"/>
            <a:ext cx="11093420" cy="50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164" y="3287206"/>
            <a:ext cx="11093420" cy="5077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41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46448"/>
            <a:ext cx="114490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93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556792"/>
            <a:ext cx="11420475" cy="3049874"/>
            <a:chOff x="385762" y="1556792"/>
            <a:chExt cx="11420475" cy="30498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556792"/>
              <a:ext cx="11420475" cy="2428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4387" y="4006591"/>
              <a:ext cx="10991850" cy="600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272464" y="1546103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151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013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3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310"/>
            <a:ext cx="107346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556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965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61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7346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50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0966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66142"/>
            <a:ext cx="6624736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156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775"/>
            <a:ext cx="115062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435896"/>
            <a:ext cx="9289032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99456" y="4077072"/>
            <a:ext cx="5184576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92144" y="4077072"/>
            <a:ext cx="4302442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6895" y="4692533"/>
            <a:ext cx="183502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405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27</Words>
  <Application>Microsoft Office PowerPoint</Application>
  <PresentationFormat>宽屏</PresentationFormat>
  <Paragraphs>27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90</cp:revision>
  <dcterms:created xsi:type="dcterms:W3CDTF">2015-09-16T06:44:00Z</dcterms:created>
  <dcterms:modified xsi:type="dcterms:W3CDTF">2025-08-12T07:11:39Z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