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528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707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1211" r="4876"/>
          <a:stretch/>
        </p:blipFill>
        <p:spPr>
          <a:xfrm>
            <a:off x="551384" y="2708920"/>
            <a:ext cx="11161240" cy="998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64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66" y="1340768"/>
            <a:ext cx="1141095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200" y="1455397"/>
            <a:ext cx="11232400" cy="533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13986"/>
            <a:ext cx="95770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77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801738"/>
            <a:ext cx="120205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0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8760"/>
            <a:ext cx="118110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0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480" y="1340768"/>
            <a:ext cx="1188720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68760"/>
            <a:ext cx="117919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45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672" y="1268760"/>
            <a:ext cx="118110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775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39" y="1268760"/>
            <a:ext cx="117824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1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39" y="1303362"/>
            <a:ext cx="118205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3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4513"/>
            <a:ext cx="117062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9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9312" cy="468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95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22" y="1315938"/>
            <a:ext cx="120205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2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360512"/>
            <a:ext cx="119538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8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858625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2060848"/>
            <a:ext cx="118205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21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7750"/>
            <a:ext cx="117538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66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31937"/>
            <a:ext cx="119443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204864"/>
            <a:ext cx="113772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284984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464" y="4149080"/>
            <a:ext cx="1120917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222" y="5140333"/>
            <a:ext cx="10813377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7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22" y="1268760"/>
            <a:ext cx="119062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11161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09172"/>
            <a:ext cx="110172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5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847" y="1268760"/>
            <a:ext cx="119348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46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68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1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79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0" y="1128712"/>
            <a:ext cx="121729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789040"/>
            <a:ext cx="10081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330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1340768"/>
            <a:ext cx="116776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84784"/>
            <a:ext cx="10945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04864"/>
            <a:ext cx="1116124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233125"/>
            <a:ext cx="72728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95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20127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4437112"/>
            <a:ext cx="29523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94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12887"/>
            <a:ext cx="117348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12887"/>
            <a:ext cx="100811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7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40768"/>
            <a:ext cx="114014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83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412776"/>
            <a:ext cx="119824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435705"/>
            <a:ext cx="10369152" cy="6251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339" y="2259744"/>
            <a:ext cx="11931885" cy="181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81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572" y="1268760"/>
            <a:ext cx="11849100" cy="2790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572" y="4070491"/>
            <a:ext cx="1134427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55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9190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41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</Words>
  <Application>Microsoft Office PowerPoint</Application>
  <PresentationFormat>宽屏</PresentationFormat>
  <Paragraphs>2</Paragraphs>
  <Slides>30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2025-08-12T00:51:34Z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