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36" r:id="rId22"/>
    <p:sldId id="337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8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2962275"/>
            <a:ext cx="843915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628800"/>
            <a:ext cx="11144250" cy="3600400"/>
            <a:chOff x="191344" y="1628800"/>
            <a:chExt cx="11144250" cy="3600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7619" y="2562200"/>
              <a:ext cx="10467975" cy="26670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t="86524"/>
            <a:stretch/>
          </p:blipFill>
          <p:spPr>
            <a:xfrm>
              <a:off x="191344" y="1628800"/>
              <a:ext cx="11144250" cy="72008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960096" y="2492896"/>
            <a:ext cx="35283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27448" y="3429000"/>
            <a:ext cx="31702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418094" y="3429000"/>
            <a:ext cx="31702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408368" y="3429000"/>
            <a:ext cx="160664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95191" y="4369777"/>
            <a:ext cx="160664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79368"/>
            <a:ext cx="1048066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909128"/>
            <a:ext cx="1048066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772544"/>
            <a:ext cx="1048066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318" y="1412776"/>
            <a:ext cx="119062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25" y="1406588"/>
            <a:ext cx="111918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407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26808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20006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12325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04644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591925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12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36154"/>
            <a:ext cx="112490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7788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0519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371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2603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19236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53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73" y="1484784"/>
            <a:ext cx="11610975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42088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332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70806"/>
            <a:ext cx="111633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87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5412"/>
            <a:ext cx="113919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4204162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4725144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48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63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8334375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3861048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43028" y="4775448"/>
            <a:ext cx="282923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00311"/>
            <a:ext cx="116490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22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9062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10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28800"/>
            <a:ext cx="115633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88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581" y="1268760"/>
            <a:ext cx="116490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6031" y="213285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4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23181"/>
            <a:ext cx="116681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13285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68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33475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3614" y="2708920"/>
            <a:ext cx="986509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284984"/>
            <a:ext cx="11291341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6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285673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47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5453"/>
            <a:ext cx="110490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00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16832"/>
            <a:ext cx="791527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916832"/>
            <a:ext cx="23042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615041" y="2924944"/>
            <a:ext cx="335316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2693" y="1772816"/>
            <a:ext cx="9953947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1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628800"/>
            <a:ext cx="103727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484784"/>
            <a:ext cx="1022513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375146"/>
            <a:ext cx="1022513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289546"/>
            <a:ext cx="1022513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73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68025" cy="3352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2257616"/>
            <a:ext cx="1022513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147978"/>
            <a:ext cx="1022513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027210"/>
            <a:ext cx="1022513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7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45080"/>
            <a:ext cx="1080120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635442"/>
            <a:ext cx="1080120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549842"/>
            <a:ext cx="1080120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93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5928"/>
            <a:ext cx="115728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53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01450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14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014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2348880"/>
            <a:ext cx="576880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31504" y="3284984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875866" y="4208175"/>
            <a:ext cx="510856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48" y="1556792"/>
            <a:ext cx="115062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492896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02024" y="3354542"/>
            <a:ext cx="31702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633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348880"/>
            <a:ext cx="61926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943872" y="3284984"/>
            <a:ext cx="68407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35742" y="4164215"/>
            <a:ext cx="228399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775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7688" y="1341993"/>
            <a:ext cx="54707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33043" y="2204864"/>
            <a:ext cx="720757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44721" y="3163226"/>
            <a:ext cx="24310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433043" y="4007288"/>
            <a:ext cx="720757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44721" y="5009611"/>
            <a:ext cx="127887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5860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10081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73633" y="2996952"/>
            <a:ext cx="1874095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97196" y="3010418"/>
            <a:ext cx="301097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912424" y="3933056"/>
            <a:ext cx="19442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773633" y="4869160"/>
            <a:ext cx="108200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678678" y="4882625"/>
            <a:ext cx="292137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346894" y="5779439"/>
            <a:ext cx="292137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184232" y="5779439"/>
            <a:ext cx="292137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6171"/>
          <a:stretch/>
        </p:blipFill>
        <p:spPr>
          <a:xfrm>
            <a:off x="523875" y="1325835"/>
            <a:ext cx="11144250" cy="4479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196752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59496" y="2150440"/>
            <a:ext cx="31702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69078" y="3987480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336360" y="3997597"/>
            <a:ext cx="225752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203475" y="4929582"/>
            <a:ext cx="100409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143672" y="4941168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924365" y="4941168"/>
            <a:ext cx="28803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38</Words>
  <Application>Microsoft Office PowerPoint</Application>
  <PresentationFormat>宽屏</PresentationFormat>
  <Paragraphs>38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2025-08-12T01:52:28Z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