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77274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13768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73796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2636912"/>
            <a:ext cx="8448675" cy="1104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676400"/>
            <a:ext cx="1175385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356992"/>
            <a:ext cx="11089232" cy="6517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233561"/>
            <a:ext cx="11089232" cy="6402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460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2114550"/>
            <a:ext cx="11372850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1673" y="2159232"/>
            <a:ext cx="11400751" cy="6517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1673" y="3035801"/>
            <a:ext cx="11400751" cy="6402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1673" y="3932616"/>
            <a:ext cx="11400751" cy="6402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367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33512"/>
            <a:ext cx="11687175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397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343150"/>
            <a:ext cx="11639550" cy="217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795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44824"/>
            <a:ext cx="1157287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5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9225"/>
            <a:ext cx="11591925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422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772816"/>
            <a:ext cx="11687175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878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764704"/>
            <a:ext cx="10533632" cy="5832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482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285875"/>
            <a:ext cx="11630025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252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581275"/>
            <a:ext cx="11582400" cy="169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618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895350"/>
            <a:ext cx="11591925" cy="5067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30605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1556792"/>
            <a:ext cx="641685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214591" y="5856231"/>
            <a:ext cx="4457473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31549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82425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3" y="2132856"/>
            <a:ext cx="576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5090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68125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022648"/>
            <a:ext cx="10408658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4797152"/>
            <a:ext cx="1040865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5711552"/>
            <a:ext cx="1040865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1086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2128837"/>
            <a:ext cx="11039475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3040912"/>
            <a:ext cx="11478146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3950624"/>
            <a:ext cx="11478146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864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572875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1754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943100"/>
            <a:ext cx="11630025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729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275" y="1266825"/>
            <a:ext cx="11601450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039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209800"/>
            <a:ext cx="1169670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825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462" y="1295400"/>
            <a:ext cx="11649075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871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9886950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1419672"/>
            <a:ext cx="641685" cy="641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919536" y="5805264"/>
            <a:ext cx="2520280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3396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582400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343025"/>
            <a:ext cx="11077575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412776"/>
            <a:ext cx="64168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78272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30161" cy="549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780928"/>
            <a:ext cx="9762009" cy="6735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847528" y="3581028"/>
            <a:ext cx="9762009" cy="6735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847528" y="5163645"/>
            <a:ext cx="9762009" cy="6735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847528" y="5963745"/>
            <a:ext cx="9762009" cy="6735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52395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53850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6383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676400"/>
            <a:ext cx="1177290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0237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412776"/>
            <a:ext cx="11515725" cy="5431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2290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68125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676525"/>
            <a:ext cx="11468100" cy="150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975" y="2147887"/>
            <a:ext cx="10306050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2276872"/>
            <a:ext cx="641685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7948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00808"/>
            <a:ext cx="5743575" cy="166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429000"/>
            <a:ext cx="5153025" cy="523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75520" y="3504142"/>
            <a:ext cx="3960440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78446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68125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992591"/>
            <a:ext cx="10480666" cy="6517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4869160"/>
            <a:ext cx="10480666" cy="6402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5730807"/>
            <a:ext cx="10480666" cy="6402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15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2109787"/>
            <a:ext cx="11029950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032120"/>
            <a:ext cx="10480666" cy="6517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908689"/>
            <a:ext cx="10480666" cy="6402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9439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15</Words>
  <Application>Microsoft Office PowerPoint</Application>
  <PresentationFormat>宽屏</PresentationFormat>
  <Paragraphs>15</Paragraphs>
  <Slides>34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2025-08-12T07:49:22Z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