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74" r:id="rId40"/>
    <p:sldId id="373" r:id="rId41"/>
    <p:sldId id="372" r:id="rId42"/>
    <p:sldId id="371" r:id="rId43"/>
    <p:sldId id="370" r:id="rId44"/>
    <p:sldId id="369" r:id="rId45"/>
    <p:sldId id="368" r:id="rId46"/>
    <p:sldId id="367" r:id="rId47"/>
    <p:sldId id="366" r:id="rId48"/>
    <p:sldId id="365" r:id="rId49"/>
    <p:sldId id="364" r:id="rId50"/>
    <p:sldId id="363" r:id="rId51"/>
    <p:sldId id="362" r:id="rId52"/>
    <p:sldId id="382" r:id="rId53"/>
    <p:sldId id="381" r:id="rId54"/>
    <p:sldId id="380" r:id="rId55"/>
    <p:sldId id="361" r:id="rId56"/>
    <p:sldId id="379" r:id="rId57"/>
    <p:sldId id="378" r:id="rId58"/>
    <p:sldId id="377" r:id="rId59"/>
    <p:sldId id="376" r:id="rId60"/>
    <p:sldId id="375" r:id="rId61"/>
    <p:sldId id="395" r:id="rId62"/>
    <p:sldId id="389" r:id="rId63"/>
    <p:sldId id="394" r:id="rId64"/>
    <p:sldId id="387" r:id="rId65"/>
    <p:sldId id="393" r:id="rId66"/>
    <p:sldId id="390" r:id="rId67"/>
    <p:sldId id="392" r:id="rId68"/>
    <p:sldId id="388" r:id="rId69"/>
    <p:sldId id="391" r:id="rId70"/>
    <p:sldId id="386" r:id="rId71"/>
    <p:sldId id="385" r:id="rId72"/>
    <p:sldId id="384" r:id="rId73"/>
    <p:sldId id="383" r:id="rId74"/>
    <p:sldId id="396" r:id="rId75"/>
    <p:sldId id="397" r:id="rId76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4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44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619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957512"/>
            <a:ext cx="77533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18722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2564904"/>
            <a:ext cx="583264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603" y="3258608"/>
            <a:ext cx="109309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488" y="3936504"/>
            <a:ext cx="18722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7928" y="3936504"/>
            <a:ext cx="583264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603" y="4630208"/>
            <a:ext cx="109309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97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03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3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83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70892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65012" y="6129129"/>
            <a:ext cx="6751268" cy="454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66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57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0608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0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25144"/>
            <a:ext cx="200977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91683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5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347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30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66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442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0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966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40200"/>
            <a:ext cx="1091271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12976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89984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575783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252791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921008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45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7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28277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9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82375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5964261"/>
            <a:ext cx="65151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3952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09" y="4602510"/>
            <a:ext cx="115538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42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7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395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81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7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8013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83135"/>
            <a:ext cx="1147762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27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204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23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282778"/>
            <a:ext cx="576064" cy="490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97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58525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61112" y="3933056"/>
            <a:ext cx="66967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8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8479" y="3859376"/>
            <a:ext cx="947271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4553967"/>
            <a:ext cx="10225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559496" y="5230975"/>
            <a:ext cx="10225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559496" y="5881605"/>
            <a:ext cx="10225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384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251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933056"/>
            <a:ext cx="947271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90553" y="4592479"/>
            <a:ext cx="10225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90553" y="5269487"/>
            <a:ext cx="10225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5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50" y="3933056"/>
            <a:ext cx="10915650" cy="207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5264" y="2564904"/>
            <a:ext cx="10859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5264" y="3216534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5264" y="3861048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5264" y="4566991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5264" y="5229089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839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8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58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076" y="1239490"/>
            <a:ext cx="10859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6076" y="1916721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6076" y="2608864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6076" y="3301007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3352" y="4696955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6076" y="4004391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3352" y="5400339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023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8498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45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394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61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2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02"/>
          <a:stretch/>
        </p:blipFill>
        <p:spPr>
          <a:xfrm>
            <a:off x="119336" y="1268760"/>
            <a:ext cx="11020425" cy="4176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076" y="1239490"/>
            <a:ext cx="10859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6076" y="1916721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6076" y="2608864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6076" y="3301007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6076" y="4004391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6076" y="4716568"/>
            <a:ext cx="10919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818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314450"/>
            <a:ext cx="115252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6864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5301208"/>
            <a:ext cx="100130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640" y="5904862"/>
            <a:ext cx="11508407" cy="9085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347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94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633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1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2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10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19675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690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4720701"/>
            <a:ext cx="237626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267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87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45704"/>
            <a:ext cx="104070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7488" y="3340296"/>
            <a:ext cx="104070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87488" y="4729481"/>
            <a:ext cx="104070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7488" y="5424073"/>
            <a:ext cx="104070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615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3267400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11424" y="3961992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424" y="4621415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68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08187"/>
            <a:ext cx="108966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744" y="1556792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6744" y="2251384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6744" y="2910807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6744" y="3631776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20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30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12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681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30325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3154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68100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970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39475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255293"/>
            <a:ext cx="475297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51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1094" y="2636912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1094" y="3313920"/>
            <a:ext cx="10945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604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564904"/>
            <a:ext cx="24482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73470" y="3241912"/>
            <a:ext cx="331481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74131" y="3910127"/>
            <a:ext cx="206162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42846" y="4587134"/>
            <a:ext cx="272150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481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1727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3920" y="1908040"/>
            <a:ext cx="34563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85320" y="3930271"/>
            <a:ext cx="276646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48127" y="5266702"/>
            <a:ext cx="276646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5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4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6835"/>
            <a:ext cx="10963275" cy="3362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7646" y="1412776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7646" y="2116161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7646" y="2775584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7646" y="3443311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7646" y="4102734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541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8870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646" y="1470362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7646" y="2173747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7646" y="2833170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7646" y="3500897"/>
            <a:ext cx="1095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653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4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6805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916832"/>
            <a:ext cx="11010900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5888" y="2564904"/>
            <a:ext cx="1039719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14" y="3168558"/>
            <a:ext cx="11620233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59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48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45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24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58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4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8394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42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7251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5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839" y="124004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823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9904" y="3933056"/>
            <a:ext cx="46805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66</Words>
  <Application>Microsoft Office PowerPoint</Application>
  <PresentationFormat>宽屏</PresentationFormat>
  <Paragraphs>66</Paragraphs>
  <Slides>75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2025-08-12T07:17:02Z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