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3071812"/>
            <a:ext cx="948690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29975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69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33" y="1484784"/>
            <a:ext cx="1122997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55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4784"/>
            <a:ext cx="1163955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52874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34888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6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9371"/>
            <a:ext cx="116871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8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539" y="1299939"/>
            <a:ext cx="116681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1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1261"/>
            <a:ext cx="117062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56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89645"/>
            <a:ext cx="117252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6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89" y="1304503"/>
            <a:ext cx="117633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94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304503"/>
            <a:ext cx="116586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93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56792"/>
            <a:ext cx="117729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68760"/>
            <a:ext cx="115633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3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06785"/>
            <a:ext cx="11706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573016"/>
            <a:ext cx="7196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1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360512"/>
            <a:ext cx="113538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1896" y="364502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46516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34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31" y="1323975"/>
            <a:ext cx="1174432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37525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64168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80790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2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77552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6646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308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76362"/>
            <a:ext cx="116300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9800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0750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29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1" y="1268760"/>
            <a:ext cx="11725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37457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72280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59769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0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916832"/>
            <a:ext cx="9801225" cy="771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077" y="2688802"/>
            <a:ext cx="1107757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723" y="3527002"/>
            <a:ext cx="11210925" cy="7810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9416" y="4365202"/>
            <a:ext cx="11201400" cy="1971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5400" y="259786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344377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5400" y="537321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400" y="4261461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932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95400"/>
            <a:ext cx="118300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08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51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7828"/>
            <a:ext cx="114966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71968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592" y="4509120"/>
            <a:ext cx="9781059" cy="610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199" y="5449897"/>
            <a:ext cx="9781059" cy="610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8750"/>
            <a:ext cx="109442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564904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7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6868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78" y="4437112"/>
            <a:ext cx="885825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48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40768"/>
            <a:ext cx="1187767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518380"/>
            <a:ext cx="71968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00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74" y="1412776"/>
            <a:ext cx="115252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0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