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8" r:id="rId15"/>
    <p:sldId id="339" r:id="rId16"/>
    <p:sldId id="340" r:id="rId17"/>
    <p:sldId id="341" r:id="rId18"/>
    <p:sldId id="342" r:id="rId19"/>
    <p:sldId id="343" r:id="rId20"/>
    <p:sldId id="336" r:id="rId21"/>
    <p:sldId id="344" r:id="rId22"/>
    <p:sldId id="345" r:id="rId23"/>
    <p:sldId id="346" r:id="rId24"/>
    <p:sldId id="347" r:id="rId25"/>
    <p:sldId id="348" r:id="rId26"/>
    <p:sldId id="349" r:id="rId27"/>
    <p:sldId id="337" r:id="rId28"/>
    <p:sldId id="350" r:id="rId29"/>
    <p:sldId id="360" r:id="rId30"/>
    <p:sldId id="359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531" y="2204864"/>
            <a:ext cx="8172450" cy="1371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256" y="3933056"/>
            <a:ext cx="49530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632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441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049000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6054259"/>
            <a:ext cx="619268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252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5486652"/>
            <a:ext cx="72008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00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59" y="1556792"/>
            <a:ext cx="1098232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556792"/>
            <a:ext cx="957706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804" y="2348099"/>
            <a:ext cx="957706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1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8766"/>
            <a:ext cx="111252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21088"/>
            <a:ext cx="864096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46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7156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91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68050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514836"/>
            <a:ext cx="957706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928" y="2285801"/>
            <a:ext cx="10948664" cy="136115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52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8508"/>
            <a:ext cx="11391900" cy="5492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87744" y="2204864"/>
            <a:ext cx="74476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35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918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4406532"/>
            <a:ext cx="2304256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301208"/>
            <a:ext cx="9505056" cy="50405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289" y="6048554"/>
            <a:ext cx="9505056" cy="50405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1567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82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268760"/>
            <a:ext cx="10864770" cy="4550246"/>
            <a:chOff x="335360" y="1268760"/>
            <a:chExt cx="10864770" cy="45502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829925" cy="26670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1630" y="3933056"/>
              <a:ext cx="10858500" cy="1885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134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23578"/>
            <a:ext cx="106489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628800"/>
            <a:ext cx="106489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622330"/>
            <a:ext cx="106489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615861"/>
            <a:ext cx="106489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618184"/>
            <a:ext cx="106489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611714"/>
            <a:ext cx="106489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65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013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628800"/>
            <a:ext cx="106489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622330"/>
            <a:ext cx="106489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615861"/>
            <a:ext cx="106489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66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2997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5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489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413933"/>
            <a:ext cx="295232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39" y="3413933"/>
            <a:ext cx="1165085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419" y="4409016"/>
            <a:ext cx="1067014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6419" y="5405679"/>
            <a:ext cx="5485565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609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299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1454204"/>
            <a:ext cx="3024336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3" y="1454204"/>
            <a:ext cx="1605227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2420888"/>
            <a:ext cx="1067823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376" y="3433901"/>
            <a:ext cx="1067823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07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728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45051"/>
            <a:ext cx="1067823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20888"/>
            <a:ext cx="1067823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432003"/>
            <a:ext cx="1067823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425534"/>
            <a:ext cx="1067823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01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7632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484784"/>
            <a:ext cx="2664296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5294" y="2495899"/>
            <a:ext cx="2664296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3568561"/>
            <a:ext cx="89815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010" y="4588467"/>
            <a:ext cx="214419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6584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18" y="1555484"/>
            <a:ext cx="10607517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31321"/>
            <a:ext cx="10658475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18" y="3542436"/>
            <a:ext cx="10607517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50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395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9010650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3501008"/>
            <a:ext cx="115212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43446" y="3501008"/>
            <a:ext cx="115212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4547293"/>
            <a:ext cx="115212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3446" y="4547293"/>
            <a:ext cx="115212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348880"/>
            <a:ext cx="619268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721" y="3398420"/>
            <a:ext cx="1173823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9434" y="3403957"/>
            <a:ext cx="6966965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20" y="3403957"/>
            <a:ext cx="889356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758" y="4441449"/>
            <a:ext cx="8073561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7537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18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370500"/>
            <a:ext cx="72008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029825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2025-08-12T07:28:31Z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