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5" r:id="rId30"/>
    <p:sldId id="356" r:id="rId31"/>
    <p:sldId id="357" r:id="rId32"/>
    <p:sldId id="358" r:id="rId33"/>
    <p:sldId id="359" r:id="rId34"/>
    <p:sldId id="360" r:id="rId35"/>
    <p:sldId id="354" r:id="rId36"/>
    <p:sldId id="335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8" r:id="rId45"/>
    <p:sldId id="369" r:id="rId46"/>
    <p:sldId id="370" r:id="rId47"/>
    <p:sldId id="371" r:id="rId48"/>
    <p:sldId id="372" r:id="rId49"/>
    <p:sldId id="373" r:id="rId50"/>
    <p:sldId id="374" r:id="rId51"/>
    <p:sldId id="375" r:id="rId52"/>
  </p:sldIdLst>
  <p:sldSz cx="12192000" cy="6858000"/>
  <p:notesSz cx="6858000" cy="9144000"/>
  <p:custDataLst>
    <p:tags r:id="rId5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4" y="2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2957512"/>
            <a:ext cx="818197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299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611729"/>
            <a:ext cx="482453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03512" y="3501008"/>
            <a:ext cx="237626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43872" y="3485311"/>
            <a:ext cx="439248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48" y="1268760"/>
            <a:ext cx="116205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20486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490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204864"/>
            <a:ext cx="1108710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08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8839200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75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967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492785"/>
            <a:ext cx="100811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9416" y="3428889"/>
            <a:ext cx="86409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55840" y="3428889"/>
            <a:ext cx="302433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11619" y="4352069"/>
            <a:ext cx="676855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11619" y="5222507"/>
            <a:ext cx="489634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402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3068960"/>
            <a:ext cx="1098472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05064"/>
            <a:ext cx="1098472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937052"/>
            <a:ext cx="1098472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54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204864"/>
            <a:ext cx="1106805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34076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26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156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74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4395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29000"/>
            <a:ext cx="68407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56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6299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71703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35471" y="3717032"/>
            <a:ext cx="130494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55640" y="4725033"/>
            <a:ext cx="10801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52185" y="4648212"/>
            <a:ext cx="122413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2776"/>
            <a:ext cx="116586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42088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0305" y="3405628"/>
            <a:ext cx="2195727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71464" y="4364993"/>
            <a:ext cx="14401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071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86222"/>
            <a:ext cx="116871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157192"/>
            <a:ext cx="576064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9814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72800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992" y="13407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22809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32217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416254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510332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53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3524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55840" y="242088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465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347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2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1439525" cy="3324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29888" y="3501008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224" y="4238014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48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73" y="1268760"/>
            <a:ext cx="116109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220486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464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164351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460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431" y="1268760"/>
            <a:ext cx="117062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23328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972125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921694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871262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67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348880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97677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247246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59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88840"/>
            <a:ext cx="90773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988840"/>
            <a:ext cx="14401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824192" y="2060737"/>
            <a:ext cx="103403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35560" y="2964786"/>
            <a:ext cx="93610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62164" y="2964786"/>
            <a:ext cx="103403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35560" y="3852809"/>
            <a:ext cx="64807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256240" y="3852809"/>
            <a:ext cx="93610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76387"/>
            <a:ext cx="1152525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01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08775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12776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61573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311142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269503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20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3480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06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156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340768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289565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239134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344" y="4149080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344" y="5098649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62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844824"/>
            <a:ext cx="1100137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772816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721613"/>
            <a:ext cx="10912714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04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014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27687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480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7251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73857"/>
            <a:ext cx="114966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3284984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3861048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97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5824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76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0109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2774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425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9216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297769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87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25200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072" y="2296017"/>
            <a:ext cx="280831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05218" y="3210417"/>
            <a:ext cx="184271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09964" y="4142402"/>
            <a:ext cx="33584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007840" y="5085073"/>
            <a:ext cx="43447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490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05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916832"/>
            <a:ext cx="107823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85216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78504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69065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882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395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34888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591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759" y="1340768"/>
            <a:ext cx="10791825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029669"/>
            <a:ext cx="108394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32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3534604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5" y="4149080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88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300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67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764704"/>
            <a:ext cx="6924675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4339"/>
          <a:stretch/>
        </p:blipFill>
        <p:spPr>
          <a:xfrm>
            <a:off x="276225" y="4272415"/>
            <a:ext cx="11639550" cy="1604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55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76225" y="1268760"/>
            <a:ext cx="11639550" cy="5112568"/>
            <a:chOff x="276225" y="1268760"/>
            <a:chExt cx="11639550" cy="51125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53267"/>
            <a:stretch/>
          </p:blipFill>
          <p:spPr>
            <a:xfrm>
              <a:off x="276225" y="1268760"/>
              <a:ext cx="11639550" cy="164251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/>
            <a:srcRect b="34121"/>
            <a:stretch/>
          </p:blipFill>
          <p:spPr>
            <a:xfrm>
              <a:off x="407368" y="2911277"/>
              <a:ext cx="10906125" cy="3470051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560496" y="1340657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64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71972" y="1484784"/>
            <a:ext cx="10941521" cy="3528392"/>
            <a:chOff x="371972" y="1556792"/>
            <a:chExt cx="10941521" cy="35283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68353"/>
            <a:stretch/>
          </p:blipFill>
          <p:spPr>
            <a:xfrm>
              <a:off x="407368" y="1556792"/>
              <a:ext cx="10906125" cy="1666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6290" b="61373"/>
            <a:stretch/>
          </p:blipFill>
          <p:spPr>
            <a:xfrm>
              <a:off x="371972" y="3573016"/>
              <a:ext cx="10728970" cy="15121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3583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44818"/>
          <a:stretch/>
        </p:blipFill>
        <p:spPr>
          <a:xfrm>
            <a:off x="335360" y="1700808"/>
            <a:ext cx="11449050" cy="2160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1700808"/>
            <a:ext cx="1000911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965" y="2492840"/>
            <a:ext cx="11337651" cy="1656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197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11687"/>
            <a:ext cx="105441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329271"/>
            <a:ext cx="331236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40016" y="2276872"/>
            <a:ext cx="165618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35770" y="3140968"/>
            <a:ext cx="165618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36160" y="4076961"/>
            <a:ext cx="165618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072490" y="5044115"/>
            <a:ext cx="256001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580121" y="5976099"/>
            <a:ext cx="151183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366962"/>
            <a:ext cx="11458575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20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81" y="1340768"/>
            <a:ext cx="117252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068960"/>
            <a:ext cx="1069669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947421"/>
            <a:ext cx="1069669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918971"/>
            <a:ext cx="1069669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28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950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30748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47528" y="5931961"/>
            <a:ext cx="662473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967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411305"/>
            <a:ext cx="32403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272464" y="3411305"/>
            <a:ext cx="163503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43926" y="4299328"/>
            <a:ext cx="211982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25" y="1278210"/>
            <a:ext cx="111537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212976"/>
            <a:ext cx="453650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336360" y="3212975"/>
            <a:ext cx="200875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41930" y="4136167"/>
            <a:ext cx="279383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442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556792"/>
            <a:ext cx="32403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260586" y="1556792"/>
            <a:ext cx="32403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056440" y="4293096"/>
            <a:ext cx="122413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85002" y="5233873"/>
            <a:ext cx="318280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404721" y="5246222"/>
            <a:ext cx="465171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51</Words>
  <Application>Microsoft Office PowerPoint</Application>
  <PresentationFormat>宽屏</PresentationFormat>
  <Paragraphs>51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2025-08-12T03:41:47Z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