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71" r:id="rId45"/>
    <p:sldId id="366" r:id="rId46"/>
    <p:sldId id="367" r:id="rId47"/>
    <p:sldId id="368" r:id="rId48"/>
    <p:sldId id="369" r:id="rId49"/>
    <p:sldId id="370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564904"/>
            <a:ext cx="106203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15169"/>
            <a:ext cx="111442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1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1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94488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82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437112"/>
            <a:ext cx="2752725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34065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1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252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59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5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966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59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63325" cy="234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13490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856" y="2132856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73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5668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28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490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2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966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34604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077072"/>
            <a:ext cx="11508407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736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9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187960"/>
            <a:ext cx="950505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244152"/>
            <a:ext cx="115212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2243036"/>
            <a:ext cx="87129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624" y="3298112"/>
            <a:ext cx="91450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2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87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06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0512"/>
            <a:ext cx="116014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3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6795"/>
            <a:ext cx="116109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14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1178"/>
            <a:ext cx="116681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75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1653"/>
            <a:ext cx="116681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35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2095" y="41490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081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1736"/>
            <a:ext cx="117538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87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6109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15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52562"/>
            <a:ext cx="115824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39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1612"/>
            <a:ext cx="116586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2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76872"/>
            <a:ext cx="116395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19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77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38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5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99939"/>
            <a:ext cx="115347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3919" y="3412074"/>
            <a:ext cx="1024946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256" y="4149080"/>
            <a:ext cx="1173128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72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3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68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032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5832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0461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68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29975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5112" y="4758740"/>
            <a:ext cx="78224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84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79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59335"/>
            <a:ext cx="113538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15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30360"/>
            <a:ext cx="113061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68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120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495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134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46847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05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9159"/>
            <a:ext cx="11725275" cy="3705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04384"/>
            <a:ext cx="10839450" cy="173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48830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85255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83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665"/>
          <a:stretch/>
        </p:blipFill>
        <p:spPr>
          <a:xfrm>
            <a:off x="551384" y="1533822"/>
            <a:ext cx="11058525" cy="28037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14479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4086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40217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2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9576"/>
          <a:stretch/>
        </p:blipFill>
        <p:spPr>
          <a:xfrm>
            <a:off x="551384" y="1556792"/>
            <a:ext cx="11058525" cy="292494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1548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52628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5110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3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632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47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6306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43901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4149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55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1673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14562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9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83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013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2481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22642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38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1899"/>
            <a:ext cx="108013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743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5265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350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133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3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157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58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096625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0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775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09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07" y="3442692"/>
            <a:ext cx="116871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9888" y="3442692"/>
            <a:ext cx="10198760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4" y="407707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34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6240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36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</Words>
  <Application>Microsoft Office PowerPoint</Application>
  <PresentationFormat>宽屏</PresentationFormat>
  <Paragraphs>2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2025-08-12T07:22:55Z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