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55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928937"/>
            <a:ext cx="7591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4995"/>
            <a:ext cx="1157287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22448"/>
            <a:ext cx="33843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2222448"/>
            <a:ext cx="172796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3422" y="3198394"/>
            <a:ext cx="371446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576" y="5129144"/>
            <a:ext cx="47525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2225" y="5157081"/>
            <a:ext cx="345615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3422" y="6119672"/>
            <a:ext cx="90615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53353" y="6109208"/>
            <a:ext cx="337469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140968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101666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15700" cy="556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3992" y="2024008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992" y="2984706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3992" y="4934262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3992" y="5894960"/>
            <a:ext cx="1026464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64" y="1328737"/>
            <a:ext cx="118872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85528"/>
            <a:ext cx="1121092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1748742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59" y="2709440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59" y="3694177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8705"/>
            <a:ext cx="116109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723" y="3140968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723" y="4101666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723" y="5086403"/>
            <a:ext cx="1113891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0162"/>
            <a:ext cx="11591925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46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91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34988"/>
            <a:ext cx="118586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64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44824"/>
            <a:ext cx="116300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0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010775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32500" y="3861048"/>
            <a:ext cx="17395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4576" y="4810618"/>
            <a:ext cx="4347767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036393"/>
            <a:ext cx="9039225" cy="170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348769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06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4817"/>
            <a:ext cx="115443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6031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81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90700"/>
            <a:ext cx="114966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772114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461" y="4437112"/>
            <a:ext cx="1145617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0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57" y="1268760"/>
            <a:ext cx="1145857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576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37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8826"/>
          <a:stretch/>
        </p:blipFill>
        <p:spPr>
          <a:xfrm>
            <a:off x="335360" y="1628800"/>
            <a:ext cx="10791825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3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7633" y="1412776"/>
            <a:ext cx="10809552" cy="3888432"/>
            <a:chOff x="317633" y="1412776"/>
            <a:chExt cx="10809552" cy="38884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75022"/>
            <a:stretch/>
          </p:blipFill>
          <p:spPr>
            <a:xfrm>
              <a:off x="335360" y="1412776"/>
              <a:ext cx="10791825" cy="93501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b="50724"/>
            <a:stretch/>
          </p:blipFill>
          <p:spPr>
            <a:xfrm>
              <a:off x="317633" y="2564904"/>
              <a:ext cx="10801350" cy="27363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890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50572"/>
          <a:stretch/>
        </p:blipFill>
        <p:spPr>
          <a:xfrm>
            <a:off x="335360" y="1556792"/>
            <a:ext cx="10801350" cy="27447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4228"/>
          <a:stretch/>
        </p:blipFill>
        <p:spPr>
          <a:xfrm>
            <a:off x="911424" y="4437112"/>
            <a:ext cx="9953625" cy="6480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77960" y="4470611"/>
            <a:ext cx="597666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14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31499"/>
          <a:stretch/>
        </p:blipFill>
        <p:spPr>
          <a:xfrm>
            <a:off x="335360" y="1268760"/>
            <a:ext cx="9953625" cy="17225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911" y="3178646"/>
            <a:ext cx="10334625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3176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13683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1215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4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09728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56490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52560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791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633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73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46772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2411" y="2478315"/>
            <a:ext cx="467724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4550" y="3392715"/>
            <a:ext cx="4677247" cy="727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87889" y="4386246"/>
            <a:ext cx="2968352" cy="7273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4558"/>
            <a:ext cx="112395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7175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324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114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7211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200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9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82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93296"/>
            <a:ext cx="9515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42022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484784"/>
            <a:ext cx="15121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8886" y="2364015"/>
            <a:ext cx="2823338" cy="7769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3501008"/>
            <a:ext cx="15121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19200"/>
            <a:ext cx="1157287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204864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7848" y="3233564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7848" y="4221089"/>
            <a:ext cx="1656184" cy="643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154" y="5153074"/>
            <a:ext cx="2089013" cy="643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24563" y="6164189"/>
            <a:ext cx="1055414" cy="643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76375"/>
            <a:ext cx="117062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2492896"/>
            <a:ext cx="46805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0756" y="3416088"/>
            <a:ext cx="505835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5032" y="4437112"/>
            <a:ext cx="28227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110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276872"/>
            <a:ext cx="79208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573016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14908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10369"/>
            <a:ext cx="2520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2510369"/>
            <a:ext cx="115212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6412" y="3500897"/>
            <a:ext cx="20993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</Words>
  <Application>Microsoft Office PowerPoint</Application>
  <PresentationFormat>宽屏</PresentationFormat>
  <Paragraphs>2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2025-08-12T07:25:27Z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