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68" r:id="rId36"/>
    <p:sldId id="358" r:id="rId37"/>
    <p:sldId id="359" r:id="rId38"/>
    <p:sldId id="361" r:id="rId39"/>
    <p:sldId id="362" r:id="rId40"/>
    <p:sldId id="363" r:id="rId41"/>
    <p:sldId id="364" r:id="rId42"/>
    <p:sldId id="365" r:id="rId43"/>
    <p:sldId id="366" r:id="rId44"/>
    <p:sldId id="367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204864"/>
            <a:ext cx="8391525" cy="94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429000"/>
            <a:ext cx="80676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95250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8235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9" y="4221088"/>
            <a:ext cx="112871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42355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1504" y="537321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840" y="6110222"/>
            <a:ext cx="11508407" cy="673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3633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847" y="263680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691" y="3680192"/>
            <a:ext cx="14399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632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9937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661817"/>
            <a:ext cx="9937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13472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960112"/>
            <a:ext cx="76328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90700"/>
            <a:ext cx="11734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2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17315"/>
            <a:ext cx="111728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645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206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845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484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7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00808"/>
            <a:ext cx="118967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01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43050"/>
            <a:ext cx="11591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9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321"/>
            <a:ext cx="11468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2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95425"/>
            <a:ext cx="11734800" cy="38671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07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928"/>
            <a:ext cx="115824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8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68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1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871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28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7270"/>
            <a:ext cx="116014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6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215" y="4412704"/>
            <a:ext cx="116395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89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2412"/>
            <a:ext cx="115347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5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39" y="1340768"/>
            <a:ext cx="11744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3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38412"/>
            <a:ext cx="117348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23987"/>
            <a:ext cx="116205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51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487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561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23987"/>
            <a:ext cx="116967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573016"/>
            <a:ext cx="29523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40496" y="4644233"/>
            <a:ext cx="29523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011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76362"/>
            <a:ext cx="1169670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4851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10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791"/>
          <a:stretch/>
        </p:blipFill>
        <p:spPr>
          <a:xfrm>
            <a:off x="335360" y="1556792"/>
            <a:ext cx="11639550" cy="20162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502" y="15567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502" y="26041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1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32434"/>
            <a:ext cx="11639550" cy="3940782"/>
            <a:chOff x="335360" y="1412776"/>
            <a:chExt cx="11639550" cy="3940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9573"/>
            <a:stretch/>
          </p:blipFill>
          <p:spPr>
            <a:xfrm>
              <a:off x="335360" y="1412776"/>
              <a:ext cx="11639550" cy="318861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r="22898" b="80894"/>
            <a:stretch/>
          </p:blipFill>
          <p:spPr>
            <a:xfrm>
              <a:off x="951133" y="4596494"/>
              <a:ext cx="8673260" cy="7570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62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4558"/>
          <a:stretch/>
        </p:blipFill>
        <p:spPr>
          <a:xfrm>
            <a:off x="263352" y="1772816"/>
            <a:ext cx="11249025" cy="298931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5992" y="17008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27762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384012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82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51112"/>
            <a:ext cx="112966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7008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5922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1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1915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80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890712"/>
            <a:ext cx="96869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533525"/>
            <a:ext cx="110871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5668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900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3822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4489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3632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4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966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624408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331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775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02042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061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272841"/>
            <a:ext cx="1099185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776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65313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7</Words>
  <Application>Microsoft Office PowerPoint</Application>
  <PresentationFormat>宽屏</PresentationFormat>
  <Paragraphs>7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2025-08-12T02:32:35Z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