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7"/>
  </p:notesMasterIdLst>
  <p:handoutMasterIdLst>
    <p:handoutMasterId r:id="rId7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9" r:id="rId26"/>
    <p:sldId id="350" r:id="rId27"/>
    <p:sldId id="351" r:id="rId28"/>
    <p:sldId id="352" r:id="rId29"/>
    <p:sldId id="353" r:id="rId30"/>
    <p:sldId id="355" r:id="rId31"/>
    <p:sldId id="356" r:id="rId32"/>
    <p:sldId id="354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  <p:sldId id="376" r:id="rId53"/>
    <p:sldId id="377" r:id="rId54"/>
    <p:sldId id="378" r:id="rId55"/>
    <p:sldId id="379" r:id="rId56"/>
    <p:sldId id="380" r:id="rId57"/>
    <p:sldId id="381" r:id="rId58"/>
    <p:sldId id="382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3" r:id="rId70"/>
    <p:sldId id="394" r:id="rId71"/>
    <p:sldId id="395" r:id="rId72"/>
    <p:sldId id="396" r:id="rId73"/>
    <p:sldId id="398" r:id="rId74"/>
    <p:sldId id="399" r:id="rId75"/>
    <p:sldId id="400" r:id="rId76"/>
  </p:sldIdLst>
  <p:sldSz cx="12192000" cy="6858000"/>
  <p:notesSz cx="6858000" cy="9144000"/>
  <p:custDataLst>
    <p:tags r:id="rId7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2590800"/>
            <a:ext cx="1035367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695" y="1268760"/>
            <a:ext cx="104108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112474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12776"/>
            <a:ext cx="114014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5852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636762"/>
            <a:ext cx="114490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300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347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6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340768"/>
            <a:ext cx="110299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37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84784"/>
            <a:ext cx="114109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74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5478"/>
            <a:ext cx="1146810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11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84784"/>
            <a:ext cx="114204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6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628800"/>
            <a:ext cx="114585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79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628800"/>
            <a:ext cx="1140142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45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64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45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84784"/>
            <a:ext cx="114395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2768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18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0972800" cy="3799284"/>
            <a:chOff x="335360" y="1484784"/>
            <a:chExt cx="10972800" cy="37992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10972800" cy="3286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4941168"/>
              <a:ext cx="904875" cy="3429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390776" y="4318033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888" y="4921687"/>
            <a:ext cx="11508407" cy="667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04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4681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6031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68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490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9568" y="4201832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264" y="4805486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309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4221088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4941168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5653345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5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390650"/>
            <a:ext cx="113728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09728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77608"/>
            <a:ext cx="1147814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106480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827449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574796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295765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5043111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992" y="5764080"/>
            <a:ext cx="1147814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3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88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80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01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94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56792"/>
            <a:ext cx="113823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76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556792"/>
            <a:ext cx="1133475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1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28800"/>
            <a:ext cx="113823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219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556792"/>
            <a:ext cx="11430372" cy="3487663"/>
            <a:chOff x="335360" y="1556792"/>
            <a:chExt cx="11430372" cy="34876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556792"/>
              <a:ext cx="9458325" cy="514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2348880"/>
              <a:ext cx="10782300" cy="2695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536160" y="1546103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070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966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27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85887"/>
            <a:ext cx="113442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487150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014536"/>
            <a:ext cx="6408712" cy="5207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59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412776"/>
            <a:ext cx="11410950" cy="496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772136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01008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248353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78116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716669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39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56792"/>
            <a:ext cx="1146810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2916152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653816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401161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5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91825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463" y="1556792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463" y="2294456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463" y="3041801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81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132856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9203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8204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581128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584" y="5085184"/>
            <a:ext cx="11508407" cy="620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90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345848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091746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18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0772775" cy="203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2720" y="1728856"/>
            <a:ext cx="1098472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720" y="2474754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720" y="3222101"/>
            <a:ext cx="1098472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5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5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412776"/>
            <a:ext cx="11363325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109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98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84784"/>
            <a:ext cx="113728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5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6792"/>
            <a:ext cx="113919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6291" y="2348880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650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2108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62690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32957" y="5373216"/>
            <a:ext cx="2236467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233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04864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216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6792"/>
            <a:ext cx="114871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979368"/>
            <a:ext cx="1026464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717032"/>
            <a:ext cx="1026464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499547"/>
            <a:ext cx="1026464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8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78230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6557" y="2204864"/>
            <a:ext cx="10264642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557" y="2986488"/>
            <a:ext cx="1026464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557" y="3717032"/>
            <a:ext cx="10264642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80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556792"/>
            <a:ext cx="114395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37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84784"/>
            <a:ext cx="114490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204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9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391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36510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014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2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300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1396091"/>
            <a:ext cx="641685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65168" y="5752753"/>
            <a:ext cx="8424936" cy="4487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0642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56792"/>
            <a:ext cx="1150620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640" y="2160904"/>
            <a:ext cx="1084070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4640" y="2924944"/>
            <a:ext cx="1084070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484784"/>
            <a:ext cx="11449272" cy="4139927"/>
            <a:chOff x="335360" y="1484784"/>
            <a:chExt cx="11449272" cy="41399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484784"/>
              <a:ext cx="8467725" cy="1276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4707" y="2852936"/>
              <a:ext cx="10829925" cy="2771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75520" y="2761134"/>
            <a:ext cx="367240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3482103"/>
            <a:ext cx="3960440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0897" y="4906457"/>
            <a:ext cx="3529399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8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810875" cy="339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39816" y="1529609"/>
            <a:ext cx="3672408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8287" y="2972929"/>
            <a:ext cx="3022049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8667" y="3686168"/>
            <a:ext cx="3469341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01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4871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73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08489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5068240"/>
            <a:ext cx="1084070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769116"/>
            <a:ext cx="1084070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3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108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5529" y="1449616"/>
            <a:ext cx="10840706" cy="579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529" y="2178488"/>
            <a:ext cx="1084070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5529" y="2881875"/>
            <a:ext cx="1084070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5529" y="3594052"/>
            <a:ext cx="10840706" cy="569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51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556792"/>
            <a:ext cx="114014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31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9537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8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973455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2132856"/>
            <a:ext cx="1105852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1418767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0761" y="2852936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2249" y="345659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8489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6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251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25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061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6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079182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0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072515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1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07918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65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06084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1090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7152" y="1556792"/>
            <a:ext cx="10297143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264" y="2160446"/>
            <a:ext cx="11508407" cy="23486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</Words>
  <Application>Microsoft Office PowerPoint</Application>
  <PresentationFormat>宽屏</PresentationFormat>
  <Paragraphs>9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7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2025-08-12T07:14:08Z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