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356992"/>
            <a:ext cx="77628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06125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2856"/>
            <a:ext cx="103691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993393"/>
            <a:ext cx="9145016" cy="57962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85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29000"/>
            <a:ext cx="1029714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293096"/>
            <a:ext cx="10585176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24634"/>
            <a:ext cx="10585176" cy="66460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20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753" y="1268760"/>
            <a:ext cx="10787807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753" y="2009793"/>
            <a:ext cx="10715799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815129"/>
            <a:ext cx="10585176" cy="61387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753" y="3502342"/>
            <a:ext cx="10715799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240946"/>
            <a:ext cx="720080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30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3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4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8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95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585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6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585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109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39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823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45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252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45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5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871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67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79376" y="1594842"/>
            <a:ext cx="9163050" cy="3630019"/>
            <a:chOff x="479376" y="1594842"/>
            <a:chExt cx="9163050" cy="3630019"/>
          </a:xfrm>
        </p:grpSpPr>
        <p:grpSp>
          <p:nvGrpSpPr>
            <p:cNvPr id="2" name="组合 1"/>
            <p:cNvGrpSpPr/>
            <p:nvPr/>
          </p:nvGrpSpPr>
          <p:grpSpPr>
            <a:xfrm>
              <a:off x="479376" y="1594842"/>
              <a:ext cx="9163050" cy="3490342"/>
              <a:chOff x="479376" y="1594842"/>
              <a:chExt cx="9163050" cy="3490342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/>
              <a:srcRect b="2022"/>
              <a:stretch/>
            </p:blipFill>
            <p:spPr>
              <a:xfrm>
                <a:off x="479376" y="1594842"/>
                <a:ext cx="9163050" cy="3490342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2"/>
              <a:srcRect l="31342" t="76039" r="67086" b="20449"/>
              <a:stretch/>
            </p:blipFill>
            <p:spPr>
              <a:xfrm>
                <a:off x="2766048" y="4958752"/>
                <a:ext cx="144016" cy="125098"/>
              </a:xfrm>
              <a:prstGeom prst="rect">
                <a:avLst/>
              </a:prstGeom>
            </p:spPr>
          </p:pic>
        </p:grpSp>
        <p:sp>
          <p:nvSpPr>
            <p:cNvPr id="7" name="矩形 6"/>
            <p:cNvSpPr/>
            <p:nvPr/>
          </p:nvSpPr>
          <p:spPr>
            <a:xfrm>
              <a:off x="479376" y="5085184"/>
              <a:ext cx="9163050" cy="139677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5060900" y="2242914"/>
            <a:ext cx="2691283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20" y="2909825"/>
            <a:ext cx="180020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3708401"/>
            <a:ext cx="232286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88296" y="4359031"/>
            <a:ext cx="158762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14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71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6447" y="2746445"/>
            <a:ext cx="288033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6093" y="3449829"/>
            <a:ext cx="343563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00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2025-08-12T07:26:30Z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