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52762"/>
            <a:ext cx="50292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52562"/>
            <a:ext cx="115919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512546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4530" y="2585207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5" y="3649076"/>
            <a:ext cx="261465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4672" y="4712945"/>
            <a:ext cx="427640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394512"/>
            <a:ext cx="540060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1447" y="3458379"/>
            <a:ext cx="432559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18875" y="4522248"/>
            <a:ext cx="432559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5606824"/>
            <a:ext cx="353617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33512"/>
            <a:ext cx="116395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90158"/>
            <a:ext cx="360040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1" y="3661858"/>
            <a:ext cx="12389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349" y="4734520"/>
            <a:ext cx="230034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4721193"/>
            <a:ext cx="26642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157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484784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5686" y="3634560"/>
            <a:ext cx="499047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484673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568" y="2556001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5268" y="2556001"/>
            <a:ext cx="339117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552" y="2556001"/>
            <a:ext cx="71601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3204" y="3611076"/>
            <a:ext cx="255532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3611076"/>
            <a:ext cx="34563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481" y="1412776"/>
            <a:ext cx="116871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492896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5730" y="2492896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6184" y="3539181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2238" y="3539181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21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633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681552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71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536176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81128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15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95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636912"/>
            <a:ext cx="338437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2636912"/>
            <a:ext cx="110037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382" y="3674405"/>
            <a:ext cx="255031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98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728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08920"/>
            <a:ext cx="7200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882" y="3720035"/>
            <a:ext cx="258381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720034"/>
            <a:ext cx="295232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3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8936" y="2312040"/>
            <a:ext cx="37444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867" y="3402286"/>
            <a:ext cx="37444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7" y="3402286"/>
            <a:ext cx="281910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951" y="4437001"/>
            <a:ext cx="82156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3952" y="4437112"/>
            <a:ext cx="33123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4431" y="4437112"/>
            <a:ext cx="188455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3185" y="5500981"/>
            <a:ext cx="188455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645024"/>
            <a:ext cx="44644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645024"/>
            <a:ext cx="44644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0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528064"/>
            <a:ext cx="9361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628" y="3556765"/>
            <a:ext cx="26030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63752" y="3579912"/>
            <a:ext cx="3240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57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5382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708920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176" y="2708920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55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062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3856" y="1502257"/>
            <a:ext cx="360040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3249" y="2522164"/>
            <a:ext cx="360040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50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601633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2601633"/>
            <a:ext cx="8629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352" y="3621539"/>
            <a:ext cx="38062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17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395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708920"/>
            <a:ext cx="439248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4688" y="3737620"/>
            <a:ext cx="439248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9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492896"/>
            <a:ext cx="280831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62247" y="2492896"/>
            <a:ext cx="280831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616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633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04645"/>
            <a:ext cx="119419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2104" y="2633344"/>
            <a:ext cx="411979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2633343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1056" y="3653705"/>
            <a:ext cx="329344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77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4509120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186" y="5599366"/>
            <a:ext cx="427272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1" y="5599366"/>
            <a:ext cx="145695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08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12490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276872"/>
            <a:ext cx="223224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276872"/>
            <a:ext cx="388843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512832"/>
            <a:ext cx="3240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0178" y="2576701"/>
            <a:ext cx="3240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5316" y="2576701"/>
            <a:ext cx="3240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7332" y="3666947"/>
            <a:ext cx="3240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38275"/>
            <a:ext cx="116300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100811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73016"/>
            <a:ext cx="403244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3559324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35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6807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772816"/>
            <a:ext cx="33123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9557" y="1772816"/>
            <a:ext cx="33123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89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15" y="1319361"/>
            <a:ext cx="115538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420888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048" y="3528718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3464" y="4581017"/>
            <a:ext cx="39730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552" y="4581017"/>
            <a:ext cx="7059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6006" y="5662471"/>
            <a:ext cx="321975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359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717032"/>
            <a:ext cx="439248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717032"/>
            <a:ext cx="119119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164" y="4780901"/>
            <a:ext cx="38866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32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39" y="1340768"/>
            <a:ext cx="11782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546640"/>
            <a:ext cx="26642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929" y="4653025"/>
            <a:ext cx="138761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16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437848"/>
            <a:ext cx="381642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2501718"/>
            <a:ext cx="273897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872" y="3627134"/>
            <a:ext cx="13206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3627134"/>
            <a:ext cx="10107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448" y="4699796"/>
            <a:ext cx="391134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v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315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367144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56056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5170" y="2456056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7" y="2456056"/>
            <a:ext cx="97059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296" y="3528717"/>
            <a:ext cx="2174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23792" y="3528717"/>
            <a:ext cx="26642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73762" y="3528717"/>
            <a:ext cx="26642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1743" y="4618963"/>
            <a:ext cx="302433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48282" y="4618963"/>
            <a:ext cx="302433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46768" y="1521730"/>
            <a:ext cx="273913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56490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51984" y="2588495"/>
            <a:ext cx="32947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71391" y="3669949"/>
            <a:ext cx="32947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12667" y="3669949"/>
            <a:ext cx="32947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86551" y="4716233"/>
            <a:ext cx="32947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467200"/>
            <a:ext cx="338437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8223" y="2522277"/>
            <a:ext cx="338437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5246" y="2522277"/>
            <a:ext cx="338437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5" y="3603730"/>
            <a:ext cx="222935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8261" y="4676391"/>
            <a:ext cx="173930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268760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9601" y="2394175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44771" y="2394175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3725" y="2394175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325" y="3449251"/>
            <a:ext cx="72017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9656" y="3440460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40933" y="3440460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1195" y="4513121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26433" y="4513121"/>
            <a:ext cx="31683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00455" y="4513121"/>
            <a:ext cx="158583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1325" y="5594574"/>
            <a:ext cx="187230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714" y="1433512"/>
            <a:ext cx="117919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37848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0425" y="2528095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3" y="2528095"/>
            <a:ext cx="341520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608184"/>
            <a:ext cx="137915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4653136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392" y="4653136"/>
            <a:ext cx="22642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110680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572" y="1844824"/>
            <a:ext cx="256710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1784" y="1844823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6572" y="2924944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2924944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6572" y="3987369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0016" y="3987369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74840" y="5051237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</Words>
  <Application>Microsoft Office PowerPoint</Application>
  <PresentationFormat>宽屏</PresentationFormat>
  <Paragraphs>3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2025-08-12T07:44:53Z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