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4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564904"/>
            <a:ext cx="8305800" cy="98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664" y="4077072"/>
            <a:ext cx="650557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40768"/>
            <a:ext cx="11188243" cy="54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196752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412776"/>
            <a:ext cx="10369152" cy="532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8936" cy="3217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268760"/>
            <a:ext cx="101531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834" y="2060848"/>
            <a:ext cx="11655805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89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0806"/>
            <a:ext cx="1173480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255737"/>
            <a:ext cx="119443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9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0688"/>
            <a:ext cx="11725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7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6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57325"/>
            <a:ext cx="11763375" cy="3943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7633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85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4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40768"/>
            <a:ext cx="118872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33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738313"/>
            <a:ext cx="11841327" cy="334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8760"/>
            <a:ext cx="116586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456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268760"/>
            <a:ext cx="11801475" cy="3762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941168"/>
            <a:ext cx="118110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033587"/>
            <a:ext cx="117062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2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64" y="1268760"/>
            <a:ext cx="117729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74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87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76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13860"/>
            <a:ext cx="3571875" cy="895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164" y="2747200"/>
            <a:ext cx="7096125" cy="70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139" y="3540958"/>
            <a:ext cx="5314950" cy="933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52" y="4341081"/>
            <a:ext cx="7629525" cy="8667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82" y="5145745"/>
            <a:ext cx="7315200" cy="8858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67408" y="2077533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7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72" y="1333078"/>
            <a:ext cx="1203960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338416"/>
            <a:ext cx="111375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360658"/>
            <a:ext cx="111375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345396"/>
            <a:ext cx="111375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5382888"/>
            <a:ext cx="111375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44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30" y="1268760"/>
            <a:ext cx="119062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4984"/>
            <a:ext cx="109452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65104"/>
            <a:ext cx="10873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01208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34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0848"/>
            <a:ext cx="11115675" cy="85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918098"/>
            <a:ext cx="7524750" cy="79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527" y="3573016"/>
            <a:ext cx="11182350" cy="2962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7487" y="3708672"/>
            <a:ext cx="10395595" cy="6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578659"/>
            <a:ext cx="10899650" cy="7225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523808"/>
            <a:ext cx="104411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68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161240" cy="532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3442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2966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04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501008"/>
            <a:ext cx="4320480" cy="6210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9662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150643"/>
            <a:ext cx="8010525" cy="78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2313712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918210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9888" y="3127756"/>
            <a:ext cx="309634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2025-08-12T00:50:51Z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