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6"/>
  </p:notesMasterIdLst>
  <p:handoutMasterIdLst>
    <p:handoutMasterId r:id="rId4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2" r:id="rId30"/>
    <p:sldId id="353" r:id="rId31"/>
    <p:sldId id="354" r:id="rId32"/>
    <p:sldId id="355" r:id="rId33"/>
    <p:sldId id="356" r:id="rId34"/>
    <p:sldId id="358" r:id="rId35"/>
    <p:sldId id="359" r:id="rId36"/>
    <p:sldId id="360" r:id="rId37"/>
    <p:sldId id="361" r:id="rId38"/>
    <p:sldId id="362" r:id="rId39"/>
    <p:sldId id="363" r:id="rId40"/>
    <p:sldId id="364" r:id="rId41"/>
    <p:sldId id="365" r:id="rId42"/>
    <p:sldId id="366" r:id="rId43"/>
    <p:sldId id="367" r:id="rId44"/>
    <p:sldId id="368" r:id="rId45"/>
  </p:sldIdLst>
  <p:sldSz cx="12192000" cy="6858000"/>
  <p:notesSz cx="6858000" cy="9144000"/>
  <p:custDataLst>
    <p:tags r:id="rId4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handoutMaster" Target="handoutMasters/handoutMaster1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gs" Target="tags/tag1.xml"/><Relationship Id="rId8" Type="http://schemas.openxmlformats.org/officeDocument/2006/relationships/slide" Target="slides/slide7.xml"/><Relationship Id="rId51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4525" y="2780928"/>
            <a:ext cx="8362950" cy="1143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09937" y="4293096"/>
            <a:ext cx="5572125" cy="895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628800"/>
            <a:ext cx="11077575" cy="1504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1628800"/>
            <a:ext cx="9865096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91344" y="2276983"/>
            <a:ext cx="9865096" cy="7919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90460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3956" y="1340768"/>
            <a:ext cx="11696700" cy="4686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967" y="2348769"/>
            <a:ext cx="719689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79367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020425" cy="2828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0397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556792"/>
            <a:ext cx="11144250" cy="2714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6795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15963"/>
            <a:ext cx="10991850" cy="290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15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334750" cy="3228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1460294"/>
            <a:ext cx="9894590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43988" y="2269186"/>
            <a:ext cx="11354113" cy="24445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14422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628800"/>
            <a:ext cx="11630025" cy="3152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7158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334988"/>
            <a:ext cx="11677650" cy="468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1030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59968"/>
            <a:ext cx="11601450" cy="5534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2174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7565" y="1268760"/>
            <a:ext cx="11649075" cy="552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1907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791950" cy="3486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7482" y="1340768"/>
            <a:ext cx="11487150" cy="46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0933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056" y="1286222"/>
            <a:ext cx="11658600" cy="459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7069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0332" y="1268760"/>
            <a:ext cx="11544300" cy="1733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2707" y="2866603"/>
            <a:ext cx="11591925" cy="3514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4322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484784"/>
            <a:ext cx="11677650" cy="358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6941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658600" cy="2571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9971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261839"/>
            <a:ext cx="11553825" cy="454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0366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331" y="1348705"/>
            <a:ext cx="11744325" cy="460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1263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340768"/>
            <a:ext cx="11582400" cy="444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1332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304131"/>
            <a:ext cx="11620500" cy="442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6392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271364"/>
            <a:ext cx="11477625" cy="453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3909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92660"/>
            <a:ext cx="11687175" cy="5295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9963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2940" y="1479823"/>
            <a:ext cx="10553700" cy="581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4680" y="2040235"/>
            <a:ext cx="11887200" cy="2828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8205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340768"/>
            <a:ext cx="11753850" cy="3686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1792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556792"/>
            <a:ext cx="11610975" cy="266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9477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310605"/>
            <a:ext cx="11534775" cy="4638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84423" y="2348769"/>
            <a:ext cx="719689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319448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36129"/>
            <a:ext cx="11125200" cy="4829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6069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331565"/>
            <a:ext cx="11525250" cy="4257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29888" y="3356992"/>
            <a:ext cx="10054744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6224" y="4005064"/>
            <a:ext cx="11508407" cy="1800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0306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296119"/>
            <a:ext cx="11630025" cy="5229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464152" y="4530824"/>
            <a:ext cx="4176464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42630" y="5515562"/>
            <a:ext cx="509798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3870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82402"/>
            <a:ext cx="11191875" cy="5314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32104" y="2492896"/>
            <a:ext cx="4176464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68008" y="3477634"/>
            <a:ext cx="5040560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86381" y="4526704"/>
            <a:ext cx="4176464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22285" y="5511442"/>
            <a:ext cx="5040560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6106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5856" y="1484784"/>
            <a:ext cx="11734800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2790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552153"/>
            <a:ext cx="11487150" cy="4829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5992" y="1484784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5992" y="2486552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5992" y="3497668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5992" y="4499991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45992" y="5528691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1197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953750" cy="478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0784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4348" y="1340768"/>
            <a:ext cx="11544300" cy="4829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230560"/>
            <a:ext cx="10912714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4242792"/>
            <a:ext cx="10912714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5262700"/>
            <a:ext cx="10912714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0528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23578"/>
            <a:ext cx="10963275" cy="4857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5992" y="1412776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5992" y="2425008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5992" y="3409747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5992" y="4412070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45992" y="5414393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8319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86594"/>
            <a:ext cx="11639550" cy="523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8682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087100" cy="4876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5992" y="3284984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5992" y="4293096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5992" y="5295419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0387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18245"/>
            <a:ext cx="11125200" cy="4791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5992" y="1412776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5992" y="2420888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5992" y="3429000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5992" y="4451911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45992" y="5460023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96999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99567"/>
            <a:ext cx="11096625" cy="3857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3888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220450" cy="3705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927" y="4365104"/>
            <a:ext cx="719689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57948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9105900" cy="2628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3639451"/>
            <a:ext cx="2520280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78446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058525" cy="1590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3284984"/>
            <a:ext cx="8620125" cy="25622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919536" y="2402786"/>
            <a:ext cx="719689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940823" y="5292176"/>
            <a:ext cx="3291081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57157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068050" cy="3905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2492896"/>
            <a:ext cx="719689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09439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10</Words>
  <Application>Microsoft Office PowerPoint</Application>
  <PresentationFormat>宽屏</PresentationFormat>
  <Paragraphs>10</Paragraphs>
  <Slides>44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44</vt:i4>
      </vt:variant>
    </vt:vector>
  </HeadingPairs>
  <TitlesOfParts>
    <vt:vector size="4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76</cp:revision>
  <dcterms:created xsi:type="dcterms:W3CDTF">2015-09-16T06:44:00Z</dcterms:created>
  <dcterms:modified xsi:type="dcterms:W3CDTF">2025-08-12T02:10:49Z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