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53" r:id="rId7"/>
    <p:sldId id="352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87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852737"/>
            <a:ext cx="802005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6330"/>
            <a:ext cx="116871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714" r="2440"/>
          <a:stretch/>
        </p:blipFill>
        <p:spPr>
          <a:xfrm>
            <a:off x="335360" y="1268760"/>
            <a:ext cx="11377264" cy="547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48" y="1484784"/>
            <a:ext cx="11734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490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64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2575"/>
            <a:ext cx="11801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58112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73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26807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3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91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7362"/>
            <a:ext cx="1172527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9088" y="1743561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9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537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083643"/>
            <a:ext cx="111633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5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680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5091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617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2009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6087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08406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04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1442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13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1156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393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7475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33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6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4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2520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348880"/>
            <a:ext cx="792088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259702"/>
            <a:ext cx="96197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218063"/>
            <a:ext cx="96197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96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0680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1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830985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9744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484784"/>
            <a:ext cx="655272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95606"/>
            <a:ext cx="1019577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353967"/>
            <a:ext cx="1019577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314800"/>
            <a:ext cx="1019577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920"/>
            <a:ext cx="10982325" cy="550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32129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85766" y="6044099"/>
            <a:ext cx="90272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926"/>
          <a:stretch/>
        </p:blipFill>
        <p:spPr>
          <a:xfrm>
            <a:off x="407368" y="1412777"/>
            <a:ext cx="11220450" cy="16561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44966"/>
          <a:stretch/>
        </p:blipFill>
        <p:spPr>
          <a:xfrm>
            <a:off x="263352" y="3140968"/>
            <a:ext cx="11801475" cy="2820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2464" y="3398937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231920"/>
            <a:ext cx="10982325" cy="5505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3912" y="32129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85766" y="6044099"/>
            <a:ext cx="90272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515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0298"/>
          <a:stretch/>
        </p:blipFill>
        <p:spPr>
          <a:xfrm>
            <a:off x="191344" y="1484784"/>
            <a:ext cx="11220450" cy="26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564793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489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014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743" y="25649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13812" y="356722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0750" y="450900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67727" y="450900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</Words>
  <Application>Microsoft Office PowerPoint</Application>
  <PresentationFormat>宽屏</PresentationFormat>
  <Paragraphs>13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2025-08-12T02:21:24Z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