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9531" y="2204864"/>
            <a:ext cx="8172450" cy="1371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918" y="4077072"/>
            <a:ext cx="5019675" cy="676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14487"/>
            <a:ext cx="1086802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614487"/>
            <a:ext cx="10729192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534324"/>
            <a:ext cx="10729192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70428"/>
            <a:ext cx="10729192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406532"/>
            <a:ext cx="10729192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2071687"/>
            <a:ext cx="1086802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9848" y="2106965"/>
            <a:ext cx="10730163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9848" y="3026802"/>
            <a:ext cx="10730163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9848" y="3962906"/>
            <a:ext cx="10730163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638300"/>
            <a:ext cx="113919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01350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988593"/>
            <a:ext cx="1076325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78230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8508" y="2478583"/>
            <a:ext cx="10729192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8508" y="3398420"/>
            <a:ext cx="10729192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8508" y="4334524"/>
            <a:ext cx="10729192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8508" y="5231339"/>
            <a:ext cx="10729192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770" b="5836"/>
          <a:stretch/>
        </p:blipFill>
        <p:spPr>
          <a:xfrm>
            <a:off x="405000" y="1700808"/>
            <a:ext cx="10595347" cy="261002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790551"/>
            <a:ext cx="10520971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710388"/>
            <a:ext cx="10520971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646492"/>
            <a:ext cx="10520971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07175" cy="52939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501008"/>
            <a:ext cx="982054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53506" y="4262516"/>
            <a:ext cx="982054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84802" y="5039661"/>
            <a:ext cx="4051357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68479" y="5805264"/>
            <a:ext cx="2479649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15063" y="5805264"/>
            <a:ext cx="2479649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1123950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670228"/>
            <a:ext cx="1017068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6132" y="2549457"/>
            <a:ext cx="7897715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2522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3356992"/>
            <a:ext cx="792088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9" y="1268760"/>
            <a:ext cx="9433047" cy="5541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85925"/>
            <a:ext cx="1131570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2606332"/>
            <a:ext cx="792088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63942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08775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22045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2025-08-12T01:29:40Z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