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89" r:id="rId65"/>
    <p:sldId id="390" r:id="rId66"/>
    <p:sldId id="391" r:id="rId67"/>
    <p:sldId id="392" r:id="rId68"/>
    <p:sldId id="393" r:id="rId69"/>
    <p:sldId id="394" r:id="rId70"/>
    <p:sldId id="395" r:id="rId71"/>
    <p:sldId id="396" r:id="rId72"/>
    <p:sldId id="397" r:id="rId73"/>
    <p:sldId id="398" r:id="rId74"/>
    <p:sldId id="399" r:id="rId75"/>
    <p:sldId id="400" r:id="rId76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552700"/>
            <a:ext cx="759142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41698"/>
            <a:ext cx="114395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088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747837"/>
            <a:ext cx="113442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747837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70080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763284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470877" cy="4580792"/>
            <a:chOff x="335360" y="1556792"/>
            <a:chExt cx="11470877" cy="4580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9077325" cy="12668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762" y="2832409"/>
              <a:ext cx="11420475" cy="3305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831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71475" y="1373907"/>
            <a:ext cx="11604476" cy="5151437"/>
            <a:chOff x="371475" y="1484784"/>
            <a:chExt cx="11604476" cy="51514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84784"/>
              <a:ext cx="11449050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3712" y="3475509"/>
              <a:ext cx="5400600" cy="250171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80176" y="6093296"/>
              <a:ext cx="4295775" cy="542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081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35199"/>
            <a:ext cx="114585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2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9225"/>
            <a:ext cx="11372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7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3068"/>
            <a:ext cx="1143000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4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7187" y="1556792"/>
            <a:ext cx="11477625" cy="3229347"/>
            <a:chOff x="357187" y="1412776"/>
            <a:chExt cx="11477625" cy="32293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412776"/>
              <a:ext cx="11449050" cy="485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2060848"/>
              <a:ext cx="11477625" cy="25812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321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79004"/>
            <a:ext cx="114109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34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79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831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401"/>
            <a:ext cx="109823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9848" y="4027615"/>
            <a:ext cx="9974213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3225" y="4607907"/>
            <a:ext cx="11315383" cy="213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045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188179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67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7896" y="282534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40" y="342900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50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4812" y="1364754"/>
            <a:ext cx="11451828" cy="5304606"/>
            <a:chOff x="404812" y="1364754"/>
            <a:chExt cx="11451828" cy="53046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364754"/>
              <a:ext cx="11382375" cy="1200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690" y="2602185"/>
              <a:ext cx="11029950" cy="4067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26690" y="3941848"/>
            <a:ext cx="1102995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690" y="4649338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690" y="5352723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690" y="6003354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0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690" y="3528609"/>
            <a:ext cx="1102995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690" y="4236099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3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442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484784"/>
            <a:ext cx="1102995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192274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886866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616628"/>
            <a:ext cx="1102995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02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776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5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57362"/>
            <a:ext cx="113919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5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93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6237" y="1484784"/>
            <a:ext cx="11439525" cy="3288382"/>
            <a:chOff x="376237" y="1484784"/>
            <a:chExt cx="11439525" cy="32883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237" y="1484784"/>
              <a:ext cx="11439525" cy="1971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" y="3573016"/>
              <a:ext cx="11391900" cy="1200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636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62087"/>
            <a:ext cx="114204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15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2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47800"/>
            <a:ext cx="114204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89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33512"/>
            <a:ext cx="11382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46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43037"/>
            <a:ext cx="113633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91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31547"/>
            <a:ext cx="11391900" cy="5165805"/>
            <a:chOff x="400050" y="1412776"/>
            <a:chExt cx="11391900" cy="51658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2505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62" y="3949681"/>
              <a:ext cx="11268075" cy="2628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8781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8771" y="148478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868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81844"/>
            <a:ext cx="108299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551723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84" y="6120886"/>
            <a:ext cx="11508407" cy="404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724025"/>
            <a:ext cx="114490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27770"/>
            <a:ext cx="1140142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3807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1859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3076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34155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64633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90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0175"/>
            <a:ext cx="11430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73752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71850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8402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87413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58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57362"/>
            <a:ext cx="113919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49704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4780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5997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3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442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84784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8288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89505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3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8651" y="2188179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865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9024"/>
            <a:ext cx="10820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985802"/>
            <a:ext cx="468052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915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9225"/>
            <a:ext cx="114585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97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489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84784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18288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89505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60723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1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299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50236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20046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89505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60723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284243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99642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05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412776"/>
            <a:ext cx="11487150" cy="4757117"/>
            <a:chOff x="352425" y="1412776"/>
            <a:chExt cx="11487150" cy="47571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412776"/>
              <a:ext cx="11391900" cy="3438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4941168"/>
              <a:ext cx="11487150" cy="1228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548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97631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628800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4338" y="5075385"/>
            <a:ext cx="2573470" cy="801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95412"/>
            <a:ext cx="114204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9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00175"/>
            <a:ext cx="114776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23987"/>
            <a:ext cx="114395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1329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38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152" y="479715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64" y="5400806"/>
            <a:ext cx="11508407" cy="1124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9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9442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62812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5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475" y="1563613"/>
            <a:ext cx="11485165" cy="3420616"/>
            <a:chOff x="371475" y="1563613"/>
            <a:chExt cx="11485165" cy="34206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475" y="1563613"/>
              <a:ext cx="114490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6315" y="4365104"/>
              <a:ext cx="10220325" cy="6191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233800" y="2852936"/>
            <a:ext cx="1083886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3800" y="3551034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3800" y="4359926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6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7442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04920"/>
            <a:ext cx="1083886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020602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715198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5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700808"/>
            <a:ext cx="114681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52992"/>
            <a:ext cx="1083886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68674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363270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093032"/>
            <a:ext cx="1083886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5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33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00808"/>
            <a:ext cx="114395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75372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772816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02577" y="3803839"/>
            <a:ext cx="328531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2964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08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62125"/>
            <a:ext cx="11487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77281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11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7110" y="1412776"/>
            <a:ext cx="10911458" cy="4656162"/>
            <a:chOff x="191344" y="1628800"/>
            <a:chExt cx="10911458" cy="46561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628800"/>
              <a:ext cx="10839450" cy="2657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4437112"/>
              <a:ext cx="10829925" cy="1847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415480" y="5643600"/>
            <a:ext cx="76328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13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8275"/>
            <a:ext cx="114300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429000"/>
            <a:ext cx="69847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3376" y="4176345"/>
            <a:ext cx="9517623" cy="51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842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775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816096"/>
            <a:ext cx="27363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4631" y="3484312"/>
            <a:ext cx="246518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2954" y="4196488"/>
            <a:ext cx="335332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4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108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34563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38410" y="3568562"/>
            <a:ext cx="22537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9533" y="3568562"/>
            <a:ext cx="22537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22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8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394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00" y="1484785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00" y="2161792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100" y="2847592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100" y="3550978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00" y="4236778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00" y="4931369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5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081087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52054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29061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4861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18247"/>
            <a:ext cx="11067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95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6712" y="1556792"/>
            <a:ext cx="11458575" cy="2610594"/>
            <a:chOff x="366712" y="1556792"/>
            <a:chExt cx="11458575" cy="261059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556792"/>
              <a:ext cx="11458575" cy="1181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325" y="2852936"/>
              <a:ext cx="10801350" cy="131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504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61950" y="1556792"/>
            <a:ext cx="11468100" cy="3888432"/>
            <a:chOff x="361950" y="1556792"/>
            <a:chExt cx="11468100" cy="38884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556792"/>
              <a:ext cx="11468100" cy="1990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b="27194"/>
            <a:stretch/>
          </p:blipFill>
          <p:spPr>
            <a:xfrm>
              <a:off x="390525" y="3517354"/>
              <a:ext cx="11410950" cy="19278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108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0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53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66850"/>
            <a:ext cx="1076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2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727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5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9237"/>
            <a:ext cx="107632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04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4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62100"/>
            <a:ext cx="114109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33550"/>
            <a:ext cx="113919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16</Words>
  <Application>Microsoft Office PowerPoint</Application>
  <PresentationFormat>宽屏</PresentationFormat>
  <Paragraphs>16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2025-08-12T07:15:21Z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