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3"/>
  </p:notesMasterIdLst>
  <p:handoutMasterIdLst>
    <p:handoutMasterId r:id="rId84"/>
  </p:handoutMasterIdLst>
  <p:sldIdLst>
    <p:sldId id="302" r:id="rId2"/>
    <p:sldId id="324" r:id="rId3"/>
    <p:sldId id="325" r:id="rId4"/>
    <p:sldId id="326" r:id="rId5"/>
    <p:sldId id="327" r:id="rId6"/>
    <p:sldId id="329" r:id="rId7"/>
    <p:sldId id="330" r:id="rId8"/>
    <p:sldId id="331" r:id="rId9"/>
    <p:sldId id="328" r:id="rId10"/>
    <p:sldId id="332" r:id="rId11"/>
    <p:sldId id="333" r:id="rId12"/>
    <p:sldId id="334" r:id="rId13"/>
    <p:sldId id="335" r:id="rId14"/>
    <p:sldId id="336" r:id="rId15"/>
    <p:sldId id="339" r:id="rId16"/>
    <p:sldId id="340" r:id="rId17"/>
    <p:sldId id="338" r:id="rId18"/>
    <p:sldId id="337" r:id="rId19"/>
    <p:sldId id="346" r:id="rId20"/>
    <p:sldId id="345" r:id="rId21"/>
    <p:sldId id="342" r:id="rId22"/>
    <p:sldId id="344" r:id="rId23"/>
    <p:sldId id="343" r:id="rId24"/>
    <p:sldId id="341" r:id="rId25"/>
    <p:sldId id="347" r:id="rId26"/>
    <p:sldId id="348" r:id="rId27"/>
    <p:sldId id="349" r:id="rId28"/>
    <p:sldId id="350" r:id="rId29"/>
    <p:sldId id="351" r:id="rId30"/>
    <p:sldId id="352" r:id="rId31"/>
    <p:sldId id="362" r:id="rId32"/>
    <p:sldId id="363" r:id="rId33"/>
    <p:sldId id="361" r:id="rId34"/>
    <p:sldId id="360" r:id="rId35"/>
    <p:sldId id="359" r:id="rId36"/>
    <p:sldId id="354" r:id="rId37"/>
    <p:sldId id="355" r:id="rId38"/>
    <p:sldId id="356" r:id="rId39"/>
    <p:sldId id="357" r:id="rId40"/>
    <p:sldId id="358" r:id="rId41"/>
    <p:sldId id="364" r:id="rId42"/>
    <p:sldId id="367" r:id="rId43"/>
    <p:sldId id="365" r:id="rId44"/>
    <p:sldId id="366" r:id="rId45"/>
    <p:sldId id="372" r:id="rId46"/>
    <p:sldId id="371" r:id="rId47"/>
    <p:sldId id="370" r:id="rId48"/>
    <p:sldId id="369" r:id="rId49"/>
    <p:sldId id="368" r:id="rId50"/>
    <p:sldId id="373" r:id="rId51"/>
    <p:sldId id="375" r:id="rId52"/>
    <p:sldId id="378" r:id="rId53"/>
    <p:sldId id="377" r:id="rId54"/>
    <p:sldId id="376" r:id="rId55"/>
    <p:sldId id="374" r:id="rId56"/>
    <p:sldId id="395" r:id="rId57"/>
    <p:sldId id="394" r:id="rId58"/>
    <p:sldId id="393" r:id="rId59"/>
    <p:sldId id="392" r:id="rId60"/>
    <p:sldId id="391" r:id="rId61"/>
    <p:sldId id="390" r:id="rId62"/>
    <p:sldId id="389" r:id="rId63"/>
    <p:sldId id="388" r:id="rId64"/>
    <p:sldId id="387" r:id="rId65"/>
    <p:sldId id="386" r:id="rId66"/>
    <p:sldId id="385" r:id="rId67"/>
    <p:sldId id="384" r:id="rId68"/>
    <p:sldId id="383" r:id="rId69"/>
    <p:sldId id="382" r:id="rId70"/>
    <p:sldId id="381" r:id="rId71"/>
    <p:sldId id="380" r:id="rId72"/>
    <p:sldId id="379" r:id="rId73"/>
    <p:sldId id="396" r:id="rId74"/>
    <p:sldId id="410" r:id="rId75"/>
    <p:sldId id="409" r:id="rId76"/>
    <p:sldId id="408" r:id="rId77"/>
    <p:sldId id="407" r:id="rId78"/>
    <p:sldId id="406" r:id="rId79"/>
    <p:sldId id="405" r:id="rId80"/>
    <p:sldId id="404" r:id="rId81"/>
    <p:sldId id="403" r:id="rId82"/>
  </p:sldIdLst>
  <p:sldSz cx="12192000" cy="6858000"/>
  <p:notesSz cx="6858000" cy="9144000"/>
  <p:custDataLst>
    <p:tags r:id="rId8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32170C04-8215-4A49-9B94-7ECC36A42F10}">
          <p14:sldIdLst>
            <p14:sldId id="302"/>
            <p14:sldId id="324"/>
            <p14:sldId id="325"/>
            <p14:sldId id="326"/>
            <p14:sldId id="327"/>
            <p14:sldId id="329"/>
            <p14:sldId id="330"/>
            <p14:sldId id="331"/>
            <p14:sldId id="328"/>
            <p14:sldId id="332"/>
            <p14:sldId id="333"/>
            <p14:sldId id="334"/>
            <p14:sldId id="335"/>
            <p14:sldId id="336"/>
            <p14:sldId id="339"/>
            <p14:sldId id="340"/>
            <p14:sldId id="338"/>
            <p14:sldId id="337"/>
            <p14:sldId id="346"/>
            <p14:sldId id="345"/>
            <p14:sldId id="342"/>
            <p14:sldId id="344"/>
            <p14:sldId id="343"/>
            <p14:sldId id="341"/>
            <p14:sldId id="347"/>
            <p14:sldId id="348"/>
            <p14:sldId id="349"/>
            <p14:sldId id="350"/>
            <p14:sldId id="351"/>
            <p14:sldId id="352"/>
            <p14:sldId id="362"/>
            <p14:sldId id="363"/>
            <p14:sldId id="361"/>
            <p14:sldId id="360"/>
            <p14:sldId id="359"/>
            <p14:sldId id="354"/>
            <p14:sldId id="355"/>
            <p14:sldId id="356"/>
            <p14:sldId id="357"/>
            <p14:sldId id="358"/>
            <p14:sldId id="364"/>
            <p14:sldId id="367"/>
            <p14:sldId id="365"/>
            <p14:sldId id="366"/>
            <p14:sldId id="372"/>
            <p14:sldId id="371"/>
            <p14:sldId id="370"/>
            <p14:sldId id="369"/>
            <p14:sldId id="368"/>
            <p14:sldId id="373"/>
            <p14:sldId id="375"/>
            <p14:sldId id="378"/>
            <p14:sldId id="377"/>
            <p14:sldId id="376"/>
            <p14:sldId id="374"/>
            <p14:sldId id="395"/>
            <p14:sldId id="394"/>
            <p14:sldId id="393"/>
            <p14:sldId id="392"/>
            <p14:sldId id="391"/>
            <p14:sldId id="390"/>
            <p14:sldId id="389"/>
            <p14:sldId id="388"/>
            <p14:sldId id="387"/>
            <p14:sldId id="386"/>
            <p14:sldId id="385"/>
            <p14:sldId id="384"/>
            <p14:sldId id="383"/>
            <p14:sldId id="382"/>
            <p14:sldId id="381"/>
            <p14:sldId id="380"/>
            <p14:sldId id="379"/>
            <p14:sldId id="396"/>
            <p14:sldId id="410"/>
            <p14:sldId id="409"/>
            <p14:sldId id="408"/>
            <p14:sldId id="407"/>
            <p14:sldId id="406"/>
            <p14:sldId id="405"/>
            <p14:sldId id="404"/>
            <p14:sldId id="40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handoutMaster" Target="handoutMasters/handoutMaster1.xml"/><Relationship Id="rId89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notesMaster" Target="notesMasters/notesMaster1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538412"/>
            <a:ext cx="10477500" cy="1781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19162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1567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19675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3140968"/>
            <a:ext cx="4176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9662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916721"/>
            <a:ext cx="1728192" cy="5041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7368" y="2492896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5382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39500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7720" y="2547320"/>
            <a:ext cx="11134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17720" y="3162782"/>
            <a:ext cx="11134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17720" y="3839790"/>
            <a:ext cx="11134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4571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135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5857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97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27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43434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014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80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27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919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87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538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99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0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3190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0096" y="112474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7435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99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95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946" y="1772816"/>
            <a:ext cx="11144250" cy="461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82099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9097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014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85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3952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191683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9172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204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12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636912"/>
            <a:ext cx="11089232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7408" y="3296335"/>
            <a:ext cx="11089232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7408" y="3990927"/>
            <a:ext cx="11089232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7408" y="4650350"/>
            <a:ext cx="11089232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816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896600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672760"/>
            <a:ext cx="11089232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3352" y="2340975"/>
            <a:ext cx="11089232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3352" y="3009191"/>
            <a:ext cx="11089232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2157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5857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54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4905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33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442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21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8715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84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2047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2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18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98964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55679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47528" y="4797152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59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97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57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99522"/>
            <a:ext cx="1069657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772816"/>
            <a:ext cx="116586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60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38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347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871" y="191683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387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204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6688" y="3932945"/>
            <a:ext cx="540939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471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879992"/>
            <a:ext cx="115212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491908" y="2530622"/>
            <a:ext cx="275622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65931" y="3216422"/>
            <a:ext cx="224649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10354" y="3893430"/>
            <a:ext cx="514183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381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356992"/>
            <a:ext cx="10729192" cy="435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83432" y="4007623"/>
            <a:ext cx="10729192" cy="435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83432" y="4684631"/>
            <a:ext cx="10729192" cy="435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83432" y="5361639"/>
            <a:ext cx="10729192" cy="435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83432" y="6038647"/>
            <a:ext cx="10729192" cy="435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49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940843"/>
            <a:ext cx="10906125" cy="4000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636912"/>
            <a:ext cx="10873208" cy="435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360" y="3287543"/>
            <a:ext cx="10873208" cy="435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5360" y="3964551"/>
            <a:ext cx="10873208" cy="435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35360" y="4641559"/>
            <a:ext cx="10873208" cy="435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35360" y="5318567"/>
            <a:ext cx="10873208" cy="435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386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85317"/>
            <a:ext cx="103441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55679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47528" y="4797152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53825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63691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0515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364919"/>
            <a:ext cx="9217024" cy="496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4244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77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299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92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001375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637592"/>
            <a:ext cx="10873208" cy="435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360" y="2314599"/>
            <a:ext cx="10873208" cy="435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5360" y="2991607"/>
            <a:ext cx="10873208" cy="435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35360" y="3668615"/>
            <a:ext cx="10873208" cy="435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35360" y="4345623"/>
            <a:ext cx="10873208" cy="435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759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56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564904"/>
            <a:ext cx="11468100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78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2525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07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824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19675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844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919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19675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63552" y="4522669"/>
            <a:ext cx="230425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2465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19675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50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367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7152" y="3933056"/>
            <a:ext cx="10297143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2264" y="4536710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735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492896"/>
            <a:ext cx="10264642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167344"/>
            <a:ext cx="1026464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471165"/>
            <a:ext cx="10264642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5145613"/>
            <a:ext cx="1026464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5822620"/>
            <a:ext cx="1026464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35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35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96675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17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3477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922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94297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8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681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06084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8499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156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5024" y="5281952"/>
            <a:ext cx="10297143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136" y="5885606"/>
            <a:ext cx="11508407" cy="536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23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2525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0914" y="3933056"/>
            <a:ext cx="10915650" cy="1362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506478"/>
            <a:ext cx="10912714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163069"/>
            <a:ext cx="10912714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848869"/>
            <a:ext cx="10912714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508293"/>
            <a:ext cx="10912714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584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9660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988840"/>
            <a:ext cx="6219825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135890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1250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564904"/>
            <a:ext cx="2592288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9776" y="3224327"/>
            <a:ext cx="2852047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18337" y="3910127"/>
            <a:ext cx="2309711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379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061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340768"/>
            <a:ext cx="338437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32656" y="3987253"/>
            <a:ext cx="338437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2094" y="3987253"/>
            <a:ext cx="338437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257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22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4417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8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108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15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156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13781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081996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2732627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3374465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5992" y="4060265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5992" y="4737273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7200" y="5379111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058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72875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643" y="3861048"/>
            <a:ext cx="10896600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00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0135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91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347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217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204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91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0620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6876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870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46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680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12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51</Words>
  <Application>Microsoft Office PowerPoint</Application>
  <PresentationFormat>宽屏</PresentationFormat>
  <Paragraphs>51</Paragraphs>
  <Slides>81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81</vt:i4>
      </vt:variant>
    </vt:vector>
  </HeadingPairs>
  <TitlesOfParts>
    <vt:vector size="8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2025-08-12T05:30:20Z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