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86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8" r:id="rId26"/>
    <p:sldId id="349" r:id="rId27"/>
    <p:sldId id="350" r:id="rId28"/>
    <p:sldId id="352" r:id="rId29"/>
    <p:sldId id="353" r:id="rId30"/>
    <p:sldId id="354" r:id="rId31"/>
    <p:sldId id="355" r:id="rId32"/>
    <p:sldId id="356" r:id="rId33"/>
    <p:sldId id="346" r:id="rId34"/>
    <p:sldId id="357" r:id="rId35"/>
    <p:sldId id="359" r:id="rId36"/>
    <p:sldId id="360" r:id="rId37"/>
    <p:sldId id="361" r:id="rId38"/>
    <p:sldId id="362" r:id="rId39"/>
    <p:sldId id="365" r:id="rId40"/>
    <p:sldId id="366" r:id="rId41"/>
    <p:sldId id="367" r:id="rId42"/>
    <p:sldId id="368" r:id="rId43"/>
    <p:sldId id="369" r:id="rId44"/>
    <p:sldId id="370" r:id="rId45"/>
    <p:sldId id="371" r:id="rId46"/>
    <p:sldId id="363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060848"/>
            <a:ext cx="8420100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999" y="3429000"/>
            <a:ext cx="90011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510"/>
          <a:stretch/>
        </p:blipFill>
        <p:spPr>
          <a:xfrm>
            <a:off x="263352" y="1268761"/>
            <a:ext cx="11744325" cy="41044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292" t="79868"/>
          <a:stretch/>
        </p:blipFill>
        <p:spPr>
          <a:xfrm>
            <a:off x="623392" y="1412776"/>
            <a:ext cx="11240269" cy="105276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65501"/>
          <a:stretch/>
        </p:blipFill>
        <p:spPr>
          <a:xfrm>
            <a:off x="119336" y="2636912"/>
            <a:ext cx="11439525" cy="16561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504" y="3573016"/>
            <a:ext cx="928903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08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8999"/>
          <a:stretch/>
        </p:blipFill>
        <p:spPr>
          <a:xfrm>
            <a:off x="407368" y="1484784"/>
            <a:ext cx="11439525" cy="2928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62880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1442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665" y="1340768"/>
            <a:ext cx="11610975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5007" y="4653136"/>
            <a:ext cx="1026595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5373216"/>
            <a:ext cx="11508407" cy="9911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1885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240074"/>
            <a:ext cx="10182225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8488" y="3226718"/>
            <a:ext cx="1368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5462" y="4388768"/>
            <a:ext cx="241029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3988" y="4341143"/>
            <a:ext cx="32922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966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537742"/>
            <a:ext cx="396044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1903" y="1537742"/>
            <a:ext cx="396044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328" y="3738017"/>
            <a:ext cx="182694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840474"/>
            <a:ext cx="254781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7629" y="4840474"/>
            <a:ext cx="254781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7454" y="4840474"/>
            <a:ext cx="254781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537631"/>
            <a:ext cx="30243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7324" y="2623481"/>
            <a:ext cx="343056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3574" y="2623481"/>
            <a:ext cx="343056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243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245" y="1268760"/>
            <a:ext cx="102012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12776"/>
            <a:ext cx="1368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210" y="2498626"/>
            <a:ext cx="277147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623859"/>
            <a:ext cx="410445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3265" y="4719234"/>
            <a:ext cx="33207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4715" y="4719234"/>
            <a:ext cx="33207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5824203"/>
            <a:ext cx="33207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2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56470" y="3433192"/>
            <a:ext cx="1004861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6470" y="4505939"/>
            <a:ext cx="1004861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68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4149080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0010" y="4149080"/>
            <a:ext cx="15925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5256911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0256" y="5256911"/>
            <a:ext cx="15925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775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34022"/>
            <a:ext cx="104806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29000"/>
            <a:ext cx="104806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524375"/>
            <a:ext cx="104806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905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013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20888"/>
            <a:ext cx="1020928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522712"/>
            <a:ext cx="1020928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85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40979"/>
          <a:stretch/>
        </p:blipFill>
        <p:spPr>
          <a:xfrm>
            <a:off x="335360" y="1285453"/>
            <a:ext cx="10906125" cy="30076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204864"/>
            <a:ext cx="1069669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306688"/>
            <a:ext cx="1069669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1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412776"/>
            <a:ext cx="10906125" cy="4872583"/>
            <a:chOff x="335360" y="1562527"/>
            <a:chExt cx="10906125" cy="48725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3434735"/>
              <a:ext cx="10496550" cy="3000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t="63260"/>
            <a:stretch/>
          </p:blipFill>
          <p:spPr>
            <a:xfrm>
              <a:off x="335360" y="1562527"/>
              <a:ext cx="10906125" cy="187220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623392" y="3174184"/>
            <a:ext cx="1051316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80892"/>
            <a:ext cx="1051316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363691"/>
            <a:ext cx="1051316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2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966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0825" y="2276872"/>
            <a:ext cx="1051316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825" y="3383580"/>
            <a:ext cx="1051316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0825" y="4466379"/>
            <a:ext cx="1051316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6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22908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431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75" y="1315169"/>
            <a:ext cx="11058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67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9"/>
            <a:ext cx="10162150" cy="37444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61238"/>
          <a:stretch/>
        </p:blipFill>
        <p:spPr>
          <a:xfrm>
            <a:off x="407368" y="5229200"/>
            <a:ext cx="10710978" cy="13681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9888" y="5212060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24" y="5733256"/>
            <a:ext cx="1150840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3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7374" y="1340768"/>
            <a:ext cx="11741274" cy="4078957"/>
            <a:chOff x="119336" y="1340768"/>
            <a:chExt cx="11741274" cy="40789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3429000"/>
              <a:ext cx="11249025" cy="1990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47487"/>
            <a:stretch/>
          </p:blipFill>
          <p:spPr>
            <a:xfrm>
              <a:off x="335360" y="1340768"/>
              <a:ext cx="11525250" cy="1990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33760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8688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4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30463"/>
          <a:stretch/>
        </p:blipFill>
        <p:spPr>
          <a:xfrm>
            <a:off x="335360" y="1412776"/>
            <a:ext cx="11525250" cy="2808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57301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335360" y="4210397"/>
            <a:ext cx="11525250" cy="2479948"/>
            <a:chOff x="335360" y="4210397"/>
            <a:chExt cx="11525250" cy="247994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b="59758"/>
            <a:stretch/>
          </p:blipFill>
          <p:spPr>
            <a:xfrm>
              <a:off x="1631504" y="5082902"/>
              <a:ext cx="9944100" cy="76276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t="78452"/>
            <a:stretch/>
          </p:blipFill>
          <p:spPr>
            <a:xfrm>
              <a:off x="335360" y="4210397"/>
              <a:ext cx="11525250" cy="870248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/>
            <a:srcRect t="55438"/>
            <a:stretch/>
          </p:blipFill>
          <p:spPr>
            <a:xfrm>
              <a:off x="1631504" y="5845671"/>
              <a:ext cx="9944100" cy="8446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104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3060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536422"/>
            <a:ext cx="1224136" cy="740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9708" y="1536422"/>
            <a:ext cx="1612676" cy="740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1670" y="2626668"/>
            <a:ext cx="1224136" cy="740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2626668"/>
            <a:ext cx="1612676" cy="740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65386" y="3752083"/>
            <a:ext cx="1642382" cy="740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20844" y="3752083"/>
            <a:ext cx="864096" cy="740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90" y="1412776"/>
            <a:ext cx="10725150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65446"/>
          <a:stretch/>
        </p:blipFill>
        <p:spPr>
          <a:xfrm>
            <a:off x="307776" y="4388024"/>
            <a:ext cx="10972800" cy="177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13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1999"/>
          <a:stretch/>
        </p:blipFill>
        <p:spPr>
          <a:xfrm>
            <a:off x="307776" y="1484784"/>
            <a:ext cx="10972800" cy="2983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2054"/>
          <a:stretch/>
        </p:blipFill>
        <p:spPr>
          <a:xfrm>
            <a:off x="263352" y="4581128"/>
            <a:ext cx="11515725" cy="8331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8953" y="4643908"/>
            <a:ext cx="946162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4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84784"/>
            <a:ext cx="11658600" cy="4032448"/>
            <a:chOff x="263352" y="1484784"/>
            <a:chExt cx="11658600" cy="40324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36229"/>
            <a:stretch/>
          </p:blipFill>
          <p:spPr>
            <a:xfrm>
              <a:off x="263352" y="1484784"/>
              <a:ext cx="11515725" cy="190120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48889"/>
            <a:stretch/>
          </p:blipFill>
          <p:spPr>
            <a:xfrm>
              <a:off x="263352" y="3365426"/>
              <a:ext cx="11658600" cy="215180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5440" y="3351659"/>
            <a:ext cx="1076869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462506"/>
            <a:ext cx="1076869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37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628800"/>
            <a:ext cx="11658600" cy="3024336"/>
            <a:chOff x="263352" y="1340768"/>
            <a:chExt cx="11658600" cy="30243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53022"/>
            <a:stretch/>
          </p:blipFill>
          <p:spPr>
            <a:xfrm>
              <a:off x="263352" y="1340768"/>
              <a:ext cx="11658600" cy="197780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77250"/>
            <a:stretch/>
          </p:blipFill>
          <p:spPr>
            <a:xfrm>
              <a:off x="407368" y="3429000"/>
              <a:ext cx="10991850" cy="93610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360660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64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6718" y="1515169"/>
            <a:ext cx="10991850" cy="5010175"/>
            <a:chOff x="119336" y="1700808"/>
            <a:chExt cx="10991850" cy="50101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26250"/>
            <a:stretch/>
          </p:blipFill>
          <p:spPr>
            <a:xfrm>
              <a:off x="119336" y="1700808"/>
              <a:ext cx="10991850" cy="303468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011" y="4748833"/>
              <a:ext cx="10858500" cy="19621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52362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63600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446568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556106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54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73" y="1340768"/>
            <a:ext cx="117252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6053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738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966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40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72515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67" y="3440410"/>
            <a:ext cx="11277600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5008" y="3412074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933056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37942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15383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520283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8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6594"/>
            <a:ext cx="108966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276" y="1286594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276" y="2364035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276" y="3440360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276" y="4535735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1276" y="5612060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41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490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492896"/>
            <a:ext cx="1368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1316" y="3627103"/>
            <a:ext cx="30191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4653136"/>
            <a:ext cx="147276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35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0786"/>
            <a:ext cx="108680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276" y="1206277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276" y="2283718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1276" y="3360043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276" y="4455418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276" y="5531743"/>
            <a:ext cx="1084070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11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85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04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57" y="1340768"/>
            <a:ext cx="115347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63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98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94"/>
            <a:ext cx="116300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71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73" y="1334219"/>
            <a:ext cx="116490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3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5252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1" y="3933056"/>
            <a:ext cx="28803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14071" y="3933056"/>
            <a:ext cx="28803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38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815" y="134076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335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75057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403375"/>
            <a:ext cx="1453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2546375"/>
            <a:ext cx="1453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1845" y="3619037"/>
            <a:ext cx="1453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99428" y="4744452"/>
            <a:ext cx="276857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2768" y="5817113"/>
            <a:ext cx="1453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9822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788929"/>
            <a:ext cx="410445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42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490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2175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43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34775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653136"/>
            <a:ext cx="7715250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69745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21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150" y="1478632"/>
            <a:ext cx="108394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2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916832"/>
            <a:ext cx="117157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9129" y="4160057"/>
            <a:ext cx="80648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417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06" y="1700808"/>
            <a:ext cx="1167765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1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1631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268760"/>
            <a:ext cx="98751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99159"/>
            <a:ext cx="98751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32634"/>
            <a:ext cx="98751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66109"/>
            <a:ext cx="98751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764485"/>
            <a:ext cx="987514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898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79182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104806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513038"/>
            <a:ext cx="104806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46513"/>
            <a:ext cx="1048066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4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77863"/>
            <a:ext cx="115633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10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3851"/>
          <a:stretch/>
        </p:blipFill>
        <p:spPr>
          <a:xfrm>
            <a:off x="335360" y="1628800"/>
            <a:ext cx="1144905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86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0419"/>
            <a:ext cx="115824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6715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1268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6460" y="3590600"/>
            <a:ext cx="136733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208" y="468830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72464" y="468830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579270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628800"/>
            <a:ext cx="11744325" cy="3642717"/>
            <a:chOff x="191344" y="1988840"/>
            <a:chExt cx="11744325" cy="36427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3717032"/>
              <a:ext cx="1174432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72899"/>
            <a:stretch/>
          </p:blipFill>
          <p:spPr>
            <a:xfrm>
              <a:off x="335360" y="1988840"/>
              <a:ext cx="11449050" cy="14455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985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53750" cy="394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0187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2492785"/>
            <a:ext cx="164927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2064" y="357301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8695" y="357301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21134" y="4680846"/>
            <a:ext cx="290691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108489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842" y="3430647"/>
            <a:ext cx="853440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76120" y="164509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8112" y="164509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4174" y="2761714"/>
            <a:ext cx="153375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4578360"/>
            <a:ext cx="208823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816" y="5703776"/>
            <a:ext cx="208823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3442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556792"/>
            <a:ext cx="72008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646" y="2594285"/>
            <a:ext cx="253808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3693323"/>
            <a:ext cx="441630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3992" y="4797152"/>
            <a:ext cx="195167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10</Words>
  <Application>Microsoft Office PowerPoint</Application>
  <PresentationFormat>宽屏</PresentationFormat>
  <Paragraphs>10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2025-08-12T03:11:35Z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