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140968"/>
            <a:ext cx="75819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252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068960"/>
            <a:ext cx="936104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4005064"/>
            <a:ext cx="97210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867189"/>
            <a:ext cx="475252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4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299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9289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356992"/>
            <a:ext cx="914501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45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1412776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7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394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9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109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5464" y="4321144"/>
            <a:ext cx="9145016" cy="692697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5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337"/>
            <a:ext cx="111347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9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4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7760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0871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98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585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276872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6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08394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47542"/>
            <a:ext cx="799288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95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490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5064" y="2434453"/>
            <a:ext cx="3521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27349" y="2434453"/>
            <a:ext cx="304955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44172" y="2434453"/>
            <a:ext cx="304955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4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1268760"/>
            <a:ext cx="11306175" cy="5400675"/>
            <a:chOff x="335360" y="1268760"/>
            <a:chExt cx="11306175" cy="5400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306175" cy="453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802660"/>
              <a:ext cx="11049000" cy="866775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1384360" y="5802659"/>
              <a:ext cx="257175" cy="866775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1271464" y="2194037"/>
            <a:ext cx="79208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7439" y="3068960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3993355"/>
            <a:ext cx="554461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176" y="4898008"/>
            <a:ext cx="370418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9376" y="5817904"/>
            <a:ext cx="61206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2025-08-12T07:27:59Z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