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51" r:id="rId28"/>
    <p:sldId id="352" r:id="rId29"/>
    <p:sldId id="353" r:id="rId30"/>
    <p:sldId id="354" r:id="rId31"/>
    <p:sldId id="355" r:id="rId32"/>
    <p:sldId id="356" r:id="rId33"/>
    <p:sldId id="357" r:id="rId34"/>
    <p:sldId id="358" r:id="rId35"/>
    <p:sldId id="359" r:id="rId36"/>
    <p:sldId id="360" r:id="rId37"/>
    <p:sldId id="361" r:id="rId38"/>
    <p:sldId id="362" r:id="rId39"/>
    <p:sldId id="363" r:id="rId40"/>
    <p:sldId id="364" r:id="rId41"/>
    <p:sldId id="349" r:id="rId42"/>
    <p:sldId id="365" r:id="rId43"/>
    <p:sldId id="366" r:id="rId44"/>
    <p:sldId id="367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640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2943225"/>
            <a:ext cx="731520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013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299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293096"/>
            <a:ext cx="864096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3284984"/>
            <a:ext cx="274520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1252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1386400"/>
            <a:ext cx="345638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41413" y="3382254"/>
            <a:ext cx="167832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1853" y="3382254"/>
            <a:ext cx="167832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82400" cy="1600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568" y="3140968"/>
            <a:ext cx="11125200" cy="2867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43672" y="4040232"/>
            <a:ext cx="884609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926" y="5042555"/>
            <a:ext cx="97060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20450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2298576"/>
            <a:ext cx="669674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7135"/>
            <a:ext cx="10483602" cy="55162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1052736"/>
            <a:ext cx="540060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3018656"/>
            <a:ext cx="475252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005064"/>
            <a:ext cx="108012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00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99250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83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83990"/>
            <a:ext cx="102584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75142"/>
            <a:ext cx="1071856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82676"/>
            <a:ext cx="1071856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620168"/>
            <a:ext cx="1071856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631282"/>
            <a:ext cx="1071856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589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96600" cy="497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1340768"/>
            <a:ext cx="1035852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2348302"/>
            <a:ext cx="1035852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291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4100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33462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325530"/>
            <a:ext cx="10118601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333064"/>
            <a:ext cx="10118601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647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0120"/>
            <a:ext cx="115538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00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98" y="1412776"/>
            <a:ext cx="116395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56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1634"/>
            <a:ext cx="115919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26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48" y="1412776"/>
            <a:ext cx="116586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03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48" y="1340768"/>
            <a:ext cx="116205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59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56" y="1412776"/>
            <a:ext cx="1165860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93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1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3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09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86104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74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443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78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38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7687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6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0966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42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2042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276872"/>
            <a:ext cx="1042987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88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89" y="1484784"/>
            <a:ext cx="118395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22176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16775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00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956" y="1484784"/>
            <a:ext cx="116967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04184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150174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019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585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8478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3077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40671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0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70622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14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5727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966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5295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9894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34820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29309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63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17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91825" cy="460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323935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418534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513491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43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442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1277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5876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30833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25790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64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9891"/>
            <a:ext cx="108870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2874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7473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42900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37856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74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16832"/>
            <a:ext cx="103536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3960" y="4068280"/>
            <a:ext cx="979308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64" y="1340768"/>
            <a:ext cx="11811000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2420777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537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412776"/>
            <a:ext cx="115824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88" y="3501008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4077072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914" y="1340768"/>
            <a:ext cx="117157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</Words>
  <Application>Microsoft Office PowerPoint</Application>
  <PresentationFormat>宽屏</PresentationFormat>
  <Paragraphs>3</Paragraphs>
  <Slides>44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2025-08-12T02:36:59Z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