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25" d="100"/>
          <a:sy n="125" d="100"/>
        </p:scale>
        <p:origin x="90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261"/>
            <a:ext cx="421005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212976"/>
            <a:ext cx="824865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19386"/>
            <a:ext cx="111537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35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1497"/>
            <a:ext cx="112395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85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25855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9670"/>
            <a:ext cx="112204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6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5601"/>
            <a:ext cx="111347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4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94073"/>
            <a:ext cx="112299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42145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68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2014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3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76164"/>
            <a:ext cx="108204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76164"/>
            <a:ext cx="10153128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265333"/>
            <a:ext cx="1058517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340" y="2958286"/>
            <a:ext cx="1056222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966" y="3651239"/>
            <a:ext cx="1075781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340" y="4378246"/>
            <a:ext cx="1056222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4340" y="5069084"/>
            <a:ext cx="5881700" cy="62317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17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0811"/>
            <a:ext cx="1129665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71389"/>
            <a:ext cx="112109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73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0366"/>
            <a:ext cx="112204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67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43025"/>
            <a:ext cx="114204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69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30821"/>
            <a:ext cx="111347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519994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635277"/>
            <a:ext cx="2448272" cy="45801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232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5327"/>
            <a:ext cx="1138237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60" y="2881790"/>
            <a:ext cx="9361040" cy="61574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3569544"/>
            <a:ext cx="9793088" cy="50405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145607"/>
            <a:ext cx="7056784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023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7061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950505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924944"/>
            <a:ext cx="10009112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557140"/>
            <a:ext cx="2736304" cy="57606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47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7232"/>
            <a:ext cx="112299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859360"/>
            <a:ext cx="1036915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579440"/>
            <a:ext cx="10801200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4227512"/>
            <a:ext cx="10941943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864757"/>
            <a:ext cx="7128792" cy="591363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720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2025-08-12T07:33:57Z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