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49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132856"/>
            <a:ext cx="11953328" cy="15322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32" y="1253455"/>
            <a:ext cx="115062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34775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25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9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513"/>
            <a:ext cx="115919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46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298" y="1329655"/>
            <a:ext cx="11563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7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222"/>
            <a:ext cx="1160145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0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0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3285"/>
            <a:ext cx="10297144" cy="553041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261839"/>
            <a:ext cx="1166812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9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0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0622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951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847"/>
            <a:ext cx="115538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068960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68280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26641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56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458813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50901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208709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86325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5151809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3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641" y="1600175"/>
            <a:ext cx="1122997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67200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5008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93832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69778"/>
            <a:ext cx="1105673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0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23" y="1340768"/>
            <a:ext cx="115919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424" y="1251509"/>
            <a:ext cx="112204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9334"/>
          <a:stretch/>
        </p:blipFill>
        <p:spPr>
          <a:xfrm>
            <a:off x="380925" y="1628800"/>
            <a:ext cx="11115675" cy="27363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501007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4033" y="3501007"/>
            <a:ext cx="12961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0925" y="1340768"/>
            <a:ext cx="11115675" cy="5328592"/>
            <a:chOff x="380925" y="1268760"/>
            <a:chExt cx="11115675" cy="5328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1999"/>
            <a:stretch/>
          </p:blipFill>
          <p:spPr>
            <a:xfrm>
              <a:off x="380925" y="1268760"/>
              <a:ext cx="11115675" cy="259236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/>
            <a:srcRect b="41611"/>
            <a:stretch/>
          </p:blipFill>
          <p:spPr>
            <a:xfrm>
              <a:off x="485700" y="3861048"/>
              <a:ext cx="11010900" cy="273630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3583287" y="2277425"/>
            <a:ext cx="5684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69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1463"/>
          <a:stretch/>
        </p:blipFill>
        <p:spPr>
          <a:xfrm>
            <a:off x="335360" y="1484784"/>
            <a:ext cx="11010900" cy="18059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564904"/>
            <a:ext cx="27363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42"/>
            <a:ext cx="1109662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356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3148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585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2025-08-12T02:46:20Z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