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6" r:id="rId44"/>
    <p:sldId id="367" r:id="rId45"/>
    <p:sldId id="368" r:id="rId46"/>
    <p:sldId id="369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0156" y="1779067"/>
            <a:ext cx="8391525" cy="100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5" y="2990850"/>
            <a:ext cx="6572250" cy="876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9875" y="3068960"/>
            <a:ext cx="65722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014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6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871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84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394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89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340768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077774"/>
            <a:ext cx="11508407" cy="2653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23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586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4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8237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683224"/>
            <a:ext cx="69847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1683224"/>
            <a:ext cx="20109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776" y="2729509"/>
            <a:ext cx="70963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5" y="2720715"/>
            <a:ext cx="30191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1776" y="3767000"/>
            <a:ext cx="55842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0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17" y="1340768"/>
            <a:ext cx="118491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6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23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4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64" y="1340768"/>
            <a:ext cx="11772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01080"/>
            <a:ext cx="115252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84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4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45700"/>
            <a:ext cx="105727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276872"/>
            <a:ext cx="115443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75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8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4784"/>
            <a:ext cx="116490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19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321"/>
            <a:ext cx="115347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70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9846"/>
            <a:ext cx="115443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5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9846"/>
            <a:ext cx="117348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76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30796"/>
            <a:ext cx="114681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7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156" y="3196555"/>
            <a:ext cx="1154430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75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60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59371"/>
            <a:ext cx="114490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68760"/>
            <a:ext cx="116014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32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40768"/>
            <a:ext cx="116967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991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325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97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4910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19605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848" y="393305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5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2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73324"/>
            <a:ext cx="112299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55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6201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200" y="354675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200" y="453082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85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12776"/>
            <a:ext cx="1179195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2849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8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73324"/>
            <a:ext cx="114014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468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1638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0991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298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94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6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64" y="1340768"/>
            <a:ext cx="117729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14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55179"/>
            <a:ext cx="111252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470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581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427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2363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40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91258"/>
            <a:ext cx="111537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81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552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23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33500"/>
            <a:ext cx="116205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0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347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4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513"/>
            <a:ext cx="109918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1761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17200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1479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9950" cy="2924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4655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46139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4461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6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157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3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068960"/>
            <a:ext cx="49434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053" y="3764260"/>
            <a:ext cx="4972050" cy="6953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5390" y="4494920"/>
            <a:ext cx="4905375" cy="76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6019" y="5176083"/>
            <a:ext cx="4876800" cy="762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64152" y="237851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8173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276872"/>
            <a:ext cx="91725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27676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10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49278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48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7894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8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</Words>
  <Application>Microsoft Office PowerPoint</Application>
  <PresentationFormat>宽屏</PresentationFormat>
  <Paragraphs>4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2025-08-12T01:13:22Z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