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8" r:id="rId9"/>
    <p:sldId id="330" r:id="rId10"/>
    <p:sldId id="331" r:id="rId11"/>
    <p:sldId id="339" r:id="rId12"/>
    <p:sldId id="332" r:id="rId13"/>
    <p:sldId id="333" r:id="rId14"/>
    <p:sldId id="334" r:id="rId15"/>
    <p:sldId id="335" r:id="rId16"/>
    <p:sldId id="336" r:id="rId17"/>
    <p:sldId id="337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477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3212976"/>
            <a:ext cx="77343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7036" b="32801"/>
          <a:stretch/>
        </p:blipFill>
        <p:spPr>
          <a:xfrm>
            <a:off x="335360" y="1628800"/>
            <a:ext cx="1046646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88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67199"/>
          <a:stretch/>
        </p:blipFill>
        <p:spPr>
          <a:xfrm>
            <a:off x="335360" y="1484784"/>
            <a:ext cx="11258550" cy="12653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091222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37681" y="2750121"/>
            <a:ext cx="11256229" cy="3271167"/>
            <a:chOff x="337681" y="2750121"/>
            <a:chExt cx="11256229" cy="327116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36637"/>
            <a:stretch/>
          </p:blipFill>
          <p:spPr>
            <a:xfrm>
              <a:off x="824007" y="2750121"/>
              <a:ext cx="10715625" cy="3271167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37681" y="2750121"/>
              <a:ext cx="486326" cy="3271167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539632" y="2750121"/>
              <a:ext cx="54278" cy="3127151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34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3" y="1700808"/>
            <a:ext cx="10715626" cy="3168352"/>
            <a:chOff x="551383" y="1484784"/>
            <a:chExt cx="10715626" cy="31683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4162"/>
            <a:stretch/>
          </p:blipFill>
          <p:spPr>
            <a:xfrm>
              <a:off x="551384" y="1484784"/>
              <a:ext cx="10715625" cy="185018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5889" b="75462"/>
            <a:stretch/>
          </p:blipFill>
          <p:spPr>
            <a:xfrm>
              <a:off x="551383" y="3365301"/>
              <a:ext cx="10715625" cy="1287835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551383" y="3329266"/>
              <a:ext cx="10715625" cy="45719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1422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4538"/>
          <a:stretch/>
        </p:blipFill>
        <p:spPr>
          <a:xfrm>
            <a:off x="335360" y="1556792"/>
            <a:ext cx="11372850" cy="3960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501009"/>
            <a:ext cx="9793088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2434" y="4210261"/>
            <a:ext cx="9796173" cy="58689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0386" y="4869160"/>
            <a:ext cx="7995974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50" y="1637878"/>
            <a:ext cx="111823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790006"/>
            <a:ext cx="9505056" cy="7200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582094"/>
            <a:ext cx="9865096" cy="58689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4238434"/>
            <a:ext cx="9001000" cy="56523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288" y="4909490"/>
            <a:ext cx="11138311" cy="147183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76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71972"/>
            <a:ext cx="113157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5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776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48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1347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87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32942"/>
            <a:ext cx="11210925" cy="35242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36365"/>
            <a:ext cx="113347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03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775" y="1545307"/>
            <a:ext cx="111728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0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37506"/>
            <a:ext cx="113157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7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4930"/>
            <a:ext cx="114204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778213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08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524"/>
          <a:stretch/>
        </p:blipFill>
        <p:spPr>
          <a:xfrm>
            <a:off x="407368" y="1628800"/>
            <a:ext cx="10620375" cy="306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6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77068"/>
          <a:stretch/>
        </p:blipFill>
        <p:spPr>
          <a:xfrm>
            <a:off x="407368" y="3789040"/>
            <a:ext cx="11258550" cy="126417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07368" y="1700808"/>
            <a:ext cx="11258550" cy="2088232"/>
            <a:chOff x="407368" y="1700808"/>
            <a:chExt cx="11258550" cy="20882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/>
            <a:srcRect t="59476"/>
            <a:stretch/>
          </p:blipFill>
          <p:spPr>
            <a:xfrm>
              <a:off x="407368" y="1700808"/>
              <a:ext cx="10620375" cy="2088232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1027743" y="1700808"/>
              <a:ext cx="638175" cy="2088232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597240" y="4347821"/>
            <a:ext cx="1089936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9536" y="3820283"/>
            <a:ext cx="9577064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54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640" t="20320" b="1306"/>
          <a:stretch/>
        </p:blipFill>
        <p:spPr>
          <a:xfrm>
            <a:off x="407368" y="1484784"/>
            <a:ext cx="11186542" cy="4320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2348880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30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2025-08-12T02:42:40Z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