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9"/>
  </p:notesMasterIdLst>
  <p:handoutMasterIdLst>
    <p:handoutMasterId r:id="rId9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42" r:id="rId17"/>
    <p:sldId id="340" r:id="rId18"/>
    <p:sldId id="341" r:id="rId19"/>
    <p:sldId id="338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39" r:id="rId28"/>
    <p:sldId id="343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82" r:id="rId49"/>
    <p:sldId id="381" r:id="rId50"/>
    <p:sldId id="380" r:id="rId51"/>
    <p:sldId id="379" r:id="rId52"/>
    <p:sldId id="378" r:id="rId53"/>
    <p:sldId id="377" r:id="rId54"/>
    <p:sldId id="375" r:id="rId55"/>
    <p:sldId id="374" r:id="rId56"/>
    <p:sldId id="373" r:id="rId57"/>
    <p:sldId id="372" r:id="rId58"/>
    <p:sldId id="371" r:id="rId59"/>
    <p:sldId id="370" r:id="rId60"/>
    <p:sldId id="383" r:id="rId61"/>
    <p:sldId id="388" r:id="rId62"/>
    <p:sldId id="389" r:id="rId63"/>
    <p:sldId id="387" r:id="rId64"/>
    <p:sldId id="386" r:id="rId65"/>
    <p:sldId id="390" r:id="rId66"/>
    <p:sldId id="385" r:id="rId67"/>
    <p:sldId id="384" r:id="rId68"/>
    <p:sldId id="391" r:id="rId69"/>
    <p:sldId id="392" r:id="rId70"/>
    <p:sldId id="393" r:id="rId71"/>
    <p:sldId id="394" r:id="rId72"/>
    <p:sldId id="395" r:id="rId73"/>
    <p:sldId id="396" r:id="rId74"/>
    <p:sldId id="397" r:id="rId75"/>
    <p:sldId id="401" r:id="rId76"/>
    <p:sldId id="406" r:id="rId77"/>
    <p:sldId id="405" r:id="rId78"/>
    <p:sldId id="404" r:id="rId79"/>
    <p:sldId id="403" r:id="rId80"/>
    <p:sldId id="407" r:id="rId81"/>
    <p:sldId id="402" r:id="rId82"/>
    <p:sldId id="398" r:id="rId83"/>
    <p:sldId id="408" r:id="rId84"/>
    <p:sldId id="409" r:id="rId85"/>
    <p:sldId id="400" r:id="rId86"/>
    <p:sldId id="410" r:id="rId87"/>
    <p:sldId id="411" r:id="rId88"/>
  </p:sldIdLst>
  <p:sldSz cx="12192000" cy="6858000"/>
  <p:notesSz cx="6858000" cy="9144000"/>
  <p:custDataLst>
    <p:tags r:id="rId9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03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45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handoutMaster" Target="handoutMasters/handoutMaster1.xml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547937"/>
            <a:ext cx="10401300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356992"/>
            <a:ext cx="4752528" cy="482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3356992"/>
            <a:ext cx="3990928" cy="482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904" y="4042790"/>
            <a:ext cx="3820644" cy="482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66850"/>
            <a:ext cx="115919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52600"/>
            <a:ext cx="116109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40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3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63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78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0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78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636912"/>
            <a:ext cx="11563350" cy="1800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80560"/>
          <a:stretch/>
        </p:blipFill>
        <p:spPr>
          <a:xfrm>
            <a:off x="263352" y="4437137"/>
            <a:ext cx="11534775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39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3760"/>
          <a:stretch/>
        </p:blipFill>
        <p:spPr>
          <a:xfrm>
            <a:off x="263352" y="1628800"/>
            <a:ext cx="11534775" cy="254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7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066800"/>
            <a:ext cx="116871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5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70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0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060848"/>
            <a:ext cx="508616" cy="4284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642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4585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3528" y="2022436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40" y="262609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2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98884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4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966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91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4776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4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2680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3" y="1393978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585" y="199763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14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12474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457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776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90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2490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9105" y="3212976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217" y="381663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31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0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2824"/>
            <a:ext cx="11115675" cy="91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61" y="2130896"/>
            <a:ext cx="1110615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482824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113312"/>
            <a:ext cx="11478146" cy="54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2772735"/>
            <a:ext cx="11478146" cy="54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3423365"/>
            <a:ext cx="11478146" cy="54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4091581"/>
            <a:ext cx="11478146" cy="54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992" y="4742211"/>
            <a:ext cx="11478146" cy="54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5992" y="5392842"/>
            <a:ext cx="11478146" cy="543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527" y="41490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47528" y="5495999"/>
            <a:ext cx="99973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58240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81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6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1555"/>
            <a:ext cx="1152525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5877644"/>
            <a:ext cx="41052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65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37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966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77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71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03060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15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13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585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49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918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51049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478404"/>
            <a:ext cx="99973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7005" y="406905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01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1" y="3299218"/>
            <a:ext cx="114585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63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8705"/>
          <a:stretch/>
        </p:blipFill>
        <p:spPr>
          <a:xfrm>
            <a:off x="263352" y="5265068"/>
            <a:ext cx="1169670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70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3958"/>
          <a:stretch/>
        </p:blipFill>
        <p:spPr>
          <a:xfrm>
            <a:off x="263352" y="1412776"/>
            <a:ext cx="11696700" cy="20570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469804"/>
            <a:ext cx="10953750" cy="1619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64352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37176" y="3482380"/>
            <a:ext cx="967711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8640" y="4086034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4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916832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85047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44470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34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872872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32295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00510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96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536856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205071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5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0585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080991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740414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382252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58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63691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8462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88"/>
          <a:stretch/>
        </p:blipFill>
        <p:spPr>
          <a:xfrm>
            <a:off x="191344" y="1340768"/>
            <a:ext cx="11715750" cy="4536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861048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537168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187799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63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9938"/>
          <a:stretch/>
        </p:blipFill>
        <p:spPr>
          <a:xfrm>
            <a:off x="263352" y="1412776"/>
            <a:ext cx="11534775" cy="33123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4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9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911" y="134076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06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916832"/>
            <a:ext cx="719689" cy="648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38709" y="5270858"/>
            <a:ext cx="938588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65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26876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31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013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3528" y="3284984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40" y="3888638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06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6812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1040865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175578"/>
            <a:ext cx="1040865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488750"/>
            <a:ext cx="1040865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171432"/>
            <a:ext cx="10408658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28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681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31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014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38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370" t="61367"/>
          <a:stretch/>
        </p:blipFill>
        <p:spPr>
          <a:xfrm>
            <a:off x="335360" y="1340768"/>
            <a:ext cx="11030719" cy="21305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36" y="3356992"/>
            <a:ext cx="11029950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0866" y="4149080"/>
            <a:ext cx="99973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217" y="4653136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3345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18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0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823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3528" y="3429000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40" y="4032654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06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1062990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1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97280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268760"/>
            <a:ext cx="943304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44135" y="1893014"/>
            <a:ext cx="943304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158" y="2570022"/>
            <a:ext cx="1088999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6158" y="3238238"/>
            <a:ext cx="1088999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96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526055"/>
            <a:ext cx="2880320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239352"/>
            <a:ext cx="2661184" cy="525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3881191"/>
            <a:ext cx="2661184" cy="5258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12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0137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223128"/>
            <a:ext cx="280831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03359" y="1900136"/>
            <a:ext cx="2560793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0666" y="1900136"/>
            <a:ext cx="2560793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61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823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40768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1991398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633236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283867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925705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12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8299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01082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51712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893550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544181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212395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89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34888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93304"/>
            <a:ext cx="11563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12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706513"/>
            <a:ext cx="98488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20362"/>
          <a:stretch/>
        </p:blipFill>
        <p:spPr>
          <a:xfrm>
            <a:off x="335360" y="2415183"/>
            <a:ext cx="10991850" cy="252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0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12776"/>
            <a:ext cx="10991850" cy="5164882"/>
            <a:chOff x="335360" y="1268760"/>
            <a:chExt cx="10991850" cy="5164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842592"/>
              <a:ext cx="10839450" cy="4591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81908"/>
            <a:stretch/>
          </p:blipFill>
          <p:spPr>
            <a:xfrm>
              <a:off x="335360" y="1268760"/>
              <a:ext cx="10991850" cy="5738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362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1399"/>
            <a:ext cx="107537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19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1135"/>
            <a:ext cx="108966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5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02085"/>
            <a:ext cx="106965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8652"/>
            <a:ext cx="108489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5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01130"/>
            <a:ext cx="108966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76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442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562" y="2708920"/>
            <a:ext cx="1034269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3212976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6</Words>
  <Application>Microsoft Office PowerPoint</Application>
  <PresentationFormat>宽屏</PresentationFormat>
  <Paragraphs>6</Paragraphs>
  <Slides>87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87</vt:i4>
      </vt:variant>
    </vt:vector>
  </HeadingPairs>
  <TitlesOfParts>
    <vt:vector size="9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2025-08-12T07:18:19Z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