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2" r:id="rId4"/>
    <p:sldId id="353" r:id="rId5"/>
    <p:sldId id="354" r:id="rId6"/>
    <p:sldId id="355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75" r:id="rId27"/>
    <p:sldId id="376" r:id="rId28"/>
    <p:sldId id="377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521752" cy="1716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395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532184"/>
            <a:ext cx="424847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1421" y="3717032"/>
            <a:ext cx="98217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90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36600" y="2420888"/>
            <a:ext cx="11157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1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881382"/>
            <a:ext cx="60960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77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04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79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680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4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109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27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4601"/>
            <a:ext cx="111156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84600"/>
            <a:ext cx="11478146" cy="560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3124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7424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0844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66903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98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1570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4794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8660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20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5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52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31" y="1395412"/>
            <a:ext cx="11782425" cy="40671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8110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66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78210"/>
            <a:ext cx="1176337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26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98" y="1344885"/>
            <a:ext cx="116014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6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4925"/>
            <a:ext cx="1165860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5553075"/>
            <a:ext cx="967740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37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19212"/>
            <a:ext cx="117348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13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80110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9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24208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5537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5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28737"/>
            <a:ext cx="11639550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4465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57945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08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87624"/>
            <a:ext cx="114585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567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7089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88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44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2231"/>
            <a:ext cx="112585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55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5081"/>
            <a:ext cx="111442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28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1918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238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108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0233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73832" y="3787035"/>
            <a:ext cx="1554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3787035"/>
            <a:ext cx="15540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72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184301"/>
            <a:ext cx="1006792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220332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3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72515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653136"/>
            <a:ext cx="1100137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424" y="1412665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1481" y="4653136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817" y="5301208"/>
            <a:ext cx="11508407" cy="1193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85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2025-08-12T01:02:45Z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