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221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2261"/>
            <a:ext cx="4210050" cy="1590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573016"/>
            <a:ext cx="776287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401425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718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32522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79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32522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03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38237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494130"/>
            <a:ext cx="648072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038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39190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413329"/>
            <a:ext cx="10009112" cy="591735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221088"/>
            <a:ext cx="10873208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6088" y="5096011"/>
            <a:ext cx="10752520" cy="76559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078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69529"/>
            <a:ext cx="1081087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669529"/>
            <a:ext cx="10585175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461617"/>
            <a:ext cx="10585176" cy="79208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0416" y="3456815"/>
            <a:ext cx="933055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992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15700" cy="5305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918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292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34750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877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2997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204864"/>
            <a:ext cx="648072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43128" y="3068960"/>
            <a:ext cx="1405399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00256" y="4005064"/>
            <a:ext cx="1224136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1785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268760"/>
            <a:ext cx="11410950" cy="52482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71464" y="3869523"/>
            <a:ext cx="10297144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4797152"/>
            <a:ext cx="10729192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6902" y="5663052"/>
            <a:ext cx="7259298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238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63325" cy="51911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5440" y="2924944"/>
            <a:ext cx="10513168" cy="72008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1404" y="3864322"/>
            <a:ext cx="10693188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3392" y="4719145"/>
            <a:ext cx="10945216" cy="72607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1424" y="5733256"/>
            <a:ext cx="7776864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06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611216"/>
            <a:ext cx="11201400" cy="4257264"/>
            <a:chOff x="335360" y="1539208"/>
            <a:chExt cx="11201400" cy="42572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r="1861"/>
            <a:stretch/>
          </p:blipFill>
          <p:spPr>
            <a:xfrm>
              <a:off x="335360" y="1539208"/>
              <a:ext cx="11161240" cy="2209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3748597"/>
              <a:ext cx="11201400" cy="2047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98237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41095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178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</Words>
  <Application>Microsoft Office PowerPoint</Application>
  <PresentationFormat>宽屏</PresentationFormat>
  <Paragraphs>1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2025-08-12T07:24:11Z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