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140968"/>
            <a:ext cx="78486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149080"/>
            <a:ext cx="928903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5085184"/>
            <a:ext cx="856895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5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108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276872"/>
            <a:ext cx="914501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274157"/>
            <a:ext cx="9865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186360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728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27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6870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1018299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48880"/>
            <a:ext cx="1068705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19373"/>
            <a:ext cx="1061504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826" y="4289866"/>
            <a:ext cx="10631592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260359"/>
            <a:ext cx="10687050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31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107061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628800"/>
            <a:ext cx="1058517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564904"/>
            <a:ext cx="10513168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501008"/>
            <a:ext cx="6336704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1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50" y="1412776"/>
            <a:ext cx="111442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014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69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823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3061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9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045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05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2109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7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348880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3252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950505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4097581"/>
            <a:ext cx="44644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926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966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276872"/>
            <a:ext cx="864096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03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109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869161"/>
            <a:ext cx="5760640" cy="525066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40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2025-08-12T07:30:20Z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