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70" r:id="rId48"/>
    <p:sldId id="371" r:id="rId49"/>
    <p:sldId id="372" r:id="rId50"/>
    <p:sldId id="373" r:id="rId51"/>
    <p:sldId id="374" r:id="rId52"/>
    <p:sldId id="375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033712"/>
            <a:ext cx="50387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348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62" y="4365104"/>
            <a:ext cx="8267700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9001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109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1728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755890"/>
            <a:ext cx="1022513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840" y="2348880"/>
            <a:ext cx="1170343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4097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4371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39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2651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288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1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764704"/>
            <a:ext cx="6858000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6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15" y="1317476"/>
            <a:ext cx="115538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4598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6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29950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027" y="2327126"/>
            <a:ext cx="108966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6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40768"/>
            <a:ext cx="8772525" cy="42195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775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48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6109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1556792"/>
            <a:ext cx="10170815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93798"/>
            <a:ext cx="11779074" cy="27193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5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14" y="1412776"/>
            <a:ext cx="117919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089" y="5589240"/>
            <a:ext cx="11077575" cy="71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7408" y="4366188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5460673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8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800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376" y="1286344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301700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304023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4341515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376" y="5343838"/>
            <a:ext cx="111358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55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9002"/>
            <a:ext cx="9620250" cy="584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8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1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1167765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5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501008"/>
            <a:ext cx="110490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56479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375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204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6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537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8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5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680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21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83990"/>
            <a:ext cx="110490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3997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6979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160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5356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20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548680"/>
            <a:ext cx="65627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68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3734"/>
          <a:stretch/>
        </p:blipFill>
        <p:spPr>
          <a:xfrm>
            <a:off x="263352" y="1556792"/>
            <a:ext cx="11811000" cy="28083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56201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97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23184"/>
            <a:ext cx="11811000" cy="5354968"/>
            <a:chOff x="263352" y="1259968"/>
            <a:chExt cx="11811000" cy="5354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3451" b="3645"/>
            <a:stretch/>
          </p:blipFill>
          <p:spPr>
            <a:xfrm>
              <a:off x="796752" y="2942528"/>
              <a:ext cx="11277600" cy="36724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63480" b="4780"/>
            <a:stretch/>
          </p:blipFill>
          <p:spPr>
            <a:xfrm>
              <a:off x="263352" y="1259968"/>
              <a:ext cx="11811000" cy="158417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7568" y="241721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58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99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8839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02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252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45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490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21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1090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844824"/>
            <a:ext cx="116109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821349"/>
            <a:ext cx="88569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094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71612"/>
            <a:ext cx="115633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4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28328"/>
            <a:ext cx="111918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563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908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195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482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4593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83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0394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288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632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68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24744"/>
            <a:ext cx="88963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10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537" y="2438400"/>
            <a:ext cx="89249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81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889635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50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5366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9347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2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585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1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08710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585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06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56" y="1340768"/>
            <a:ext cx="116967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068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0841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06893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0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77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032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8798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5514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2398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2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39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143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2974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496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783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0680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98884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0041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66787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</Words>
  <Application>Microsoft Office PowerPoint</Application>
  <PresentationFormat>宽屏</PresentationFormat>
  <Paragraphs>8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2025-08-12T04:57:47Z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