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45" r:id="rId34"/>
    <p:sldId id="346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47" r:id="rId45"/>
    <p:sldId id="348" r:id="rId46"/>
    <p:sldId id="368" r:id="rId47"/>
    <p:sldId id="369" r:id="rId48"/>
    <p:sldId id="370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067050"/>
            <a:ext cx="62484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68075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542" y="1484784"/>
            <a:ext cx="11068050" cy="3000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47728" y="1492123"/>
            <a:ext cx="2808312" cy="6051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2434725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3542556"/>
            <a:ext cx="755020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40" y="1340768"/>
            <a:ext cx="116205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442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4658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59549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1085"/>
            <a:ext cx="112014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687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6324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710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7890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68673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31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108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04864"/>
            <a:ext cx="110871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54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89121"/>
            <a:ext cx="11268075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68155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81120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24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23" y="1340768"/>
            <a:ext cx="117062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5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79004"/>
            <a:ext cx="109632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630359"/>
            <a:ext cx="7478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786388"/>
            <a:ext cx="7478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894219"/>
            <a:ext cx="7478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002053"/>
            <a:ext cx="7478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40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21085"/>
            <a:ext cx="112299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687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6324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710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9649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70432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80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95412"/>
            <a:ext cx="115347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70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347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4290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54986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6840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2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0871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5366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70291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85225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46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97" y="1366837"/>
            <a:ext cx="118014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07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676400"/>
            <a:ext cx="109251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96952"/>
            <a:ext cx="1800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91437"/>
            <a:ext cx="158417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71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71637"/>
            <a:ext cx="109823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20888"/>
            <a:ext cx="1800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15373"/>
            <a:ext cx="158417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32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09662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420888"/>
            <a:ext cx="1800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15373"/>
            <a:ext cx="158417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3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95500"/>
            <a:ext cx="112204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385720"/>
            <a:ext cx="1800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80205"/>
            <a:ext cx="158417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93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9187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49212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58660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69443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871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474632"/>
            <a:ext cx="266429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595493"/>
            <a:ext cx="66247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78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2584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80496" y="5733256"/>
            <a:ext cx="52759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87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3161"/>
            <a:ext cx="1023937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48824"/>
            <a:ext cx="597666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40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1727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93" y="2362801"/>
            <a:ext cx="1030605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1412776"/>
            <a:ext cx="109969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317613"/>
            <a:ext cx="583264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676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966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70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6775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556792"/>
            <a:ext cx="381642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0583" y="1579492"/>
            <a:ext cx="347672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3412" y="2717833"/>
            <a:ext cx="21962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08585" y="2731283"/>
            <a:ext cx="661195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412" y="3896000"/>
            <a:ext cx="82809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54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490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49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90650"/>
            <a:ext cx="110204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2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115375" cy="574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8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918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60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353800" cy="306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992" y="16084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70291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81074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4040" y="2248824"/>
            <a:ext cx="1800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0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38411"/>
            <a:ext cx="102298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196752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291237"/>
            <a:ext cx="10009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55105"/>
            <a:ext cx="10009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89314"/>
            <a:ext cx="10009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553182"/>
            <a:ext cx="10009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52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514475"/>
            <a:ext cx="1130617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55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0774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63245"/>
            <a:ext cx="10009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27113"/>
            <a:ext cx="10009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561322"/>
            <a:ext cx="10009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7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103251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72816"/>
            <a:ext cx="10081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867301"/>
            <a:ext cx="100091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75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156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3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1822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14336"/>
            <a:ext cx="1029869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308821"/>
            <a:ext cx="102251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72689"/>
            <a:ext cx="102251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506898"/>
            <a:ext cx="102251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570766"/>
            <a:ext cx="102251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48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93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4013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296" y="1367144"/>
            <a:ext cx="1037122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61629"/>
            <a:ext cx="102971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25497"/>
            <a:ext cx="102971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86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786"/>
            <a:ext cx="115728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03947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7872"/>
            <a:ext cx="112680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847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7926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871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79493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5852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2025-08-12T07:45:29Z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