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34" r:id="rId20"/>
    <p:sldId id="335" r:id="rId21"/>
    <p:sldId id="336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3038475"/>
            <a:ext cx="81343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538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348880"/>
            <a:ext cx="482453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15435" y="3412749"/>
            <a:ext cx="240430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60096" y="4437001"/>
            <a:ext cx="482453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15435" y="5434980"/>
            <a:ext cx="132418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537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96050" y="2492896"/>
            <a:ext cx="665653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19804" y="3501008"/>
            <a:ext cx="189587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00256" y="4550296"/>
            <a:ext cx="295232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19804" y="5558408"/>
            <a:ext cx="283198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72816"/>
            <a:ext cx="119062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933056"/>
            <a:ext cx="619268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710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096625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564904"/>
            <a:ext cx="1036915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594720"/>
            <a:ext cx="1036915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24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061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284984"/>
            <a:ext cx="1036915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314800"/>
            <a:ext cx="1036915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468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347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01317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014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49" y="1412776"/>
            <a:ext cx="11344275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41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823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95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1823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81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38300"/>
            <a:ext cx="1157287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643525"/>
            <a:ext cx="806489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872490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4221088"/>
            <a:ext cx="266429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174921" y="5267373"/>
            <a:ext cx="135312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356992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365104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385012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70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06" y="1340768"/>
            <a:ext cx="117157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23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152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7300"/>
            <a:ext cx="112204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77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5900"/>
            <a:ext cx="116109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55679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570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6203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73016"/>
            <a:ext cx="82809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971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109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55679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938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871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155618"/>
            <a:ext cx="892899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0123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12776"/>
            <a:ext cx="98774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86889" y="1447392"/>
            <a:ext cx="135312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67182" y="2555223"/>
            <a:ext cx="480528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66020" y="3592715"/>
            <a:ext cx="135312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957227" y="4700546"/>
            <a:ext cx="286696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71864" y="5805264"/>
            <a:ext cx="135312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068960"/>
            <a:ext cx="1089795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180" y="4077072"/>
            <a:ext cx="1089795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9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72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7290"/>
            <a:ext cx="115824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93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77819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1628800"/>
            <a:ext cx="135312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11542" y="2754215"/>
            <a:ext cx="157249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78596" y="3826876"/>
            <a:ext cx="157249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814" y="1403945"/>
            <a:ext cx="117538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492896"/>
            <a:ext cx="453650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75521" y="3568544"/>
            <a:ext cx="72008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879976" y="4581128"/>
            <a:ext cx="49685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429245" y="5715336"/>
            <a:ext cx="49685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492896"/>
            <a:ext cx="135312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30235" y="2492896"/>
            <a:ext cx="135312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97650" y="3556765"/>
            <a:ext cx="135312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12350" y="4725144"/>
            <a:ext cx="226397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064552" y="4725144"/>
            <a:ext cx="93632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631286" y="5805153"/>
            <a:ext cx="93632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459521" y="5805153"/>
            <a:ext cx="308475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1412665"/>
            <a:ext cx="135312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064552" y="1412665"/>
            <a:ext cx="71573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867796" y="2510369"/>
            <a:ext cx="71573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492858" y="2510369"/>
            <a:ext cx="211531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91944" y="4725144"/>
            <a:ext cx="30963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253690" y="5780221"/>
            <a:ext cx="265873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620375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1556792"/>
            <a:ext cx="410445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43698" y="2550322"/>
            <a:ext cx="468474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5822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556681"/>
            <a:ext cx="5256584" cy="1728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74396" y="3558136"/>
            <a:ext cx="24658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74396" y="4581128"/>
            <a:ext cx="390598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48</Words>
  <Application>Microsoft Office PowerPoint</Application>
  <PresentationFormat>宽屏</PresentationFormat>
  <Paragraphs>48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2025-08-12T03:17:05Z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