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140968"/>
            <a:ext cx="77628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10072"/>
            <a:ext cx="11239500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348880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8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95983"/>
            <a:ext cx="1090612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2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65312"/>
            <a:ext cx="113061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49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6840"/>
            <a:ext cx="113538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3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35224"/>
            <a:ext cx="114014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69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82985"/>
            <a:ext cx="112776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54671"/>
            <a:ext cx="112966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9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4300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347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2776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5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53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6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538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69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09277"/>
            <a:ext cx="11249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09277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5945782"/>
            <a:ext cx="2232248" cy="43554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517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35596"/>
            <a:ext cx="1132522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864446"/>
            <a:ext cx="9433048" cy="63711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4638529"/>
            <a:ext cx="9865096" cy="59746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1552" y="5372963"/>
            <a:ext cx="8786936" cy="58311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6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91344" y="1504925"/>
            <a:ext cx="10726291" cy="3724275"/>
            <a:chOff x="191344" y="1340768"/>
            <a:chExt cx="10726291" cy="3724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0582275" cy="12858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-1362"/>
            <a:stretch/>
          </p:blipFill>
          <p:spPr>
            <a:xfrm>
              <a:off x="191344" y="2626643"/>
              <a:ext cx="10715625" cy="2438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43472" y="2990374"/>
            <a:ext cx="950505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747225"/>
            <a:ext cx="1000911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488212"/>
            <a:ext cx="9505056" cy="61711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335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2025-08-12T02:17:44Z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