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4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FF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587" y="3501008"/>
            <a:ext cx="964882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29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204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24944"/>
            <a:ext cx="597666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3717032"/>
            <a:ext cx="5472608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31940"/>
            <a:ext cx="5400600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7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499" y="4941540"/>
            <a:ext cx="1128712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6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8323"/>
            <a:ext cx="112395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68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060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06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966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852936"/>
            <a:ext cx="10369152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55044"/>
            <a:ext cx="10585176" cy="68206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432" y="4560597"/>
            <a:ext cx="10598160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770" y="5463624"/>
            <a:ext cx="2313901" cy="62814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5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780928"/>
            <a:ext cx="1029714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717031"/>
            <a:ext cx="10585176" cy="64807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36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775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048" y="1340768"/>
            <a:ext cx="10861853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9" y="2178487"/>
            <a:ext cx="10585176" cy="64807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9" y="3004963"/>
            <a:ext cx="10585176" cy="64807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70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9748"/>
            <a:ext cx="11363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492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308" y="1374998"/>
            <a:ext cx="111633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0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066" y="1319212"/>
            <a:ext cx="112585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42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2990"/>
            <a:ext cx="94583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40296" y="2132856"/>
            <a:ext cx="201622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050071"/>
            <a:ext cx="201622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3923611"/>
            <a:ext cx="266429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9159" y="4672025"/>
            <a:ext cx="201622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57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441" y="1275928"/>
            <a:ext cx="113061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132856"/>
            <a:ext cx="98369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08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871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7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594"/>
            <a:ext cx="113347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717032"/>
            <a:ext cx="993710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725144"/>
            <a:ext cx="10009112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589240"/>
            <a:ext cx="9433048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3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8489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9577064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844577"/>
            <a:ext cx="9793088" cy="65643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4056" y="3753562"/>
            <a:ext cx="3595800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02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2025-08-12T07:20:07Z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