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A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9531" y="2204864"/>
            <a:ext cx="8172450" cy="1371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943098"/>
            <a:ext cx="4686300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57300"/>
            <a:ext cx="10441160" cy="5481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260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98232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1563912"/>
            <a:ext cx="10873208" cy="639280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478312"/>
            <a:ext cx="10873208" cy="639280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402624"/>
            <a:ext cx="10873208" cy="639280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333489"/>
            <a:ext cx="10873208" cy="639280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5257801"/>
            <a:ext cx="10873208" cy="639280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6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87125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544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88707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1467200"/>
            <a:ext cx="10815067" cy="639280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381600"/>
            <a:ext cx="10815067" cy="639280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305912"/>
            <a:ext cx="10815067" cy="639280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236777"/>
            <a:ext cx="10815067" cy="639280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376" y="5161089"/>
            <a:ext cx="10815067" cy="639280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7722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69657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1455175"/>
            <a:ext cx="10696575" cy="639280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369575"/>
            <a:ext cx="10696575" cy="639280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293887"/>
            <a:ext cx="10696575" cy="639280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376" y="4224752"/>
            <a:ext cx="10696575" cy="639280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62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60132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484783"/>
            <a:ext cx="10601325" cy="626591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399183"/>
            <a:ext cx="10601325" cy="626591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323495"/>
            <a:ext cx="10601325" cy="626591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5000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6332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2204864"/>
            <a:ext cx="2232248" cy="64807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3140968"/>
            <a:ext cx="931305" cy="64807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5680" y="3132176"/>
            <a:ext cx="936104" cy="64807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21786" y="3132176"/>
            <a:ext cx="3518829" cy="64807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4050696"/>
            <a:ext cx="931305" cy="64807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58727" y="4059488"/>
            <a:ext cx="1601769" cy="64807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7282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62872" y="2178468"/>
            <a:ext cx="4464496" cy="690380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06888" y="4956837"/>
            <a:ext cx="3681200" cy="690380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704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9190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3140968"/>
            <a:ext cx="783582" cy="576064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9207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69657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726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44250" cy="4333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59710" y="2060848"/>
            <a:ext cx="783582" cy="79208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6029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70610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628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525125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32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6807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136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2025-08-12T01:09:50Z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