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7" r:id="rId14"/>
    <p:sldId id="338" r:id="rId15"/>
    <p:sldId id="339" r:id="rId16"/>
    <p:sldId id="342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4077072"/>
            <a:ext cx="4848225" cy="962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412776"/>
            <a:ext cx="397192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05727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299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776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60648"/>
            <a:ext cx="8426450" cy="6480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46568" y="3239352"/>
            <a:ext cx="2376264" cy="46262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0668" y="4021867"/>
            <a:ext cx="3816532" cy="46262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0668" y="4857137"/>
            <a:ext cx="3816532" cy="46262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60668" y="5604484"/>
            <a:ext cx="3816532" cy="46262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43050"/>
            <a:ext cx="111537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76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725150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1655176"/>
            <a:ext cx="107251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2754214"/>
            <a:ext cx="107251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3826875"/>
            <a:ext cx="107251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4899536"/>
            <a:ext cx="107251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81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8204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585428"/>
            <a:ext cx="107251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636912"/>
            <a:ext cx="107251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709573"/>
            <a:ext cx="107251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782234"/>
            <a:ext cx="1072515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09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53800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37556" y="2534324"/>
            <a:ext cx="2146675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47809" y="2534324"/>
            <a:ext cx="2146675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40740" y="3571816"/>
            <a:ext cx="3807069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276872"/>
            <a:ext cx="1081087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19187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08920"/>
            <a:ext cx="2592288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2708920"/>
            <a:ext cx="199507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061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420888"/>
            <a:ext cx="766030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8680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06680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05537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0871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298249"/>
            <a:ext cx="936104" cy="60664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69</cp:revision>
  <dcterms:created xsi:type="dcterms:W3CDTF">2015-09-16T06:44:00Z</dcterms:created>
  <dcterms:modified xsi:type="dcterms:W3CDTF">2025-08-12T02:28:17Z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