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45" r:id="rId40"/>
    <p:sldId id="336" r:id="rId41"/>
    <p:sldId id="337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181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3000375"/>
            <a:ext cx="73723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240" y="1340768"/>
            <a:ext cx="11582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76" y="1239785"/>
            <a:ext cx="108966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152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2780928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51177"/>
            <a:ext cx="11677650" cy="29459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731" y="4197151"/>
            <a:ext cx="11210925" cy="266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25175" cy="348615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479376" y="4826918"/>
            <a:ext cx="1044116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670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96600" cy="38195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79376" y="1484784"/>
            <a:ext cx="1044116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79376" y="5309438"/>
            <a:ext cx="1044116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060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125200" cy="51149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79376" y="6455693"/>
            <a:ext cx="1044116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79376" y="1400116"/>
            <a:ext cx="1044116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727848" y="1475153"/>
            <a:ext cx="5254026" cy="4818025"/>
            <a:chOff x="4336869" y="3435106"/>
            <a:chExt cx="1751342" cy="4818025"/>
          </a:xfrm>
        </p:grpSpPr>
        <p:sp>
          <p:nvSpPr>
            <p:cNvPr id="6" name="矩形 5"/>
            <p:cNvSpPr/>
            <p:nvPr/>
          </p:nvSpPr>
          <p:spPr>
            <a:xfrm>
              <a:off x="5320978" y="3435106"/>
              <a:ext cx="767233" cy="58539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336869" y="4164818"/>
              <a:ext cx="1751342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336869" y="4956905"/>
              <a:ext cx="1751342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336869" y="5844928"/>
              <a:ext cx="1751342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336869" y="6706574"/>
              <a:ext cx="1751342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336869" y="7533051"/>
              <a:ext cx="1751342" cy="7200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933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48975" cy="42672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79376" y="1484784"/>
            <a:ext cx="1044116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442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3500"/>
            <a:ext cx="116586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86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222"/>
            <a:ext cx="115633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93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04131"/>
            <a:ext cx="1185862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06" y="1268760"/>
            <a:ext cx="117157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3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340" y="1268760"/>
            <a:ext cx="115443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1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8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55701"/>
            <a:ext cx="116300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6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47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81" y="1268760"/>
            <a:ext cx="116490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36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83543"/>
            <a:ext cx="114871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75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31" y="1340768"/>
            <a:ext cx="117062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12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76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8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887" y="386104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0808"/>
            <a:ext cx="11430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4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32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40768"/>
            <a:ext cx="118872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212976"/>
            <a:ext cx="1022513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378904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78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490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382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90637"/>
            <a:ext cx="115538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5464" y="421229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800" y="479715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78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97" y="1412776"/>
            <a:ext cx="118014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95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633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847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1313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849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51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407707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50348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97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847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488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8965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3922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53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9155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01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490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73016"/>
            <a:ext cx="979308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221088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628775"/>
            <a:ext cx="92297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9251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7918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010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204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492896"/>
            <a:ext cx="16561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00455" y="2492896"/>
            <a:ext cx="101545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6601" y="3486427"/>
            <a:ext cx="978995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346601" y="4437112"/>
            <a:ext cx="849381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491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4420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31409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08695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25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519237"/>
            <a:ext cx="103346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59762"/>
            <a:ext cx="1036915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396960"/>
            <a:ext cx="1036915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356992"/>
            <a:ext cx="1036915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314800"/>
            <a:ext cx="1036915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896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014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824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01008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077072"/>
            <a:ext cx="11508407" cy="847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554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512" y="227687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64278"/>
            <a:ext cx="113538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4109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700808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27687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</Words>
  <Application>Microsoft Office PowerPoint</Application>
  <PresentationFormat>宽屏</PresentationFormat>
  <Paragraphs>6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2025-08-12T02:17:05Z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