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52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2933700"/>
            <a:ext cx="836295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919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81112"/>
            <a:ext cx="115252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33500"/>
            <a:ext cx="114871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4585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98" y="1335360"/>
            <a:ext cx="116014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19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58019"/>
            <a:ext cx="114681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5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17848"/>
            <a:ext cx="116681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50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3827"/>
            <a:ext cx="115062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37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4322"/>
            <a:ext cx="11772900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89273"/>
            <a:ext cx="116014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69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64" y="1628800"/>
            <a:ext cx="118110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39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96913"/>
            <a:ext cx="114109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127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705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28910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1905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10911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45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472" y="1556792"/>
            <a:ext cx="118872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242636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333718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2427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53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19014"/>
            <a:ext cx="116395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51901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222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918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2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814" y="1556792"/>
            <a:ext cx="1175385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57880" y="1556792"/>
            <a:ext cx="1027076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4216" y="2132856"/>
            <a:ext cx="11755663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3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23" y="1244302"/>
            <a:ext cx="116300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24944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35766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750166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673359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99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31751"/>
            <a:ext cx="1116330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295136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205958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120358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043551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957951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368" y="5881144"/>
            <a:ext cx="1112873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9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271"/>
          <a:stretch/>
        </p:blipFill>
        <p:spPr>
          <a:xfrm>
            <a:off x="407368" y="1484784"/>
            <a:ext cx="11363325" cy="40324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924833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3188"/>
          <a:stretch/>
        </p:blipFill>
        <p:spPr>
          <a:xfrm>
            <a:off x="407368" y="1412776"/>
            <a:ext cx="11363325" cy="8294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2884"/>
          <a:stretch/>
        </p:blipFill>
        <p:spPr>
          <a:xfrm>
            <a:off x="335360" y="2348881"/>
            <a:ext cx="11668125" cy="15841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3212976"/>
            <a:ext cx="727280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285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9257"/>
          <a:stretch/>
        </p:blipFill>
        <p:spPr>
          <a:xfrm>
            <a:off x="335360" y="1340768"/>
            <a:ext cx="11668125" cy="17061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7953"/>
          <a:stretch/>
        </p:blipFill>
        <p:spPr>
          <a:xfrm>
            <a:off x="407368" y="3046909"/>
            <a:ext cx="10991850" cy="18222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348769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628800"/>
            <a:ext cx="11125969" cy="4248472"/>
            <a:chOff x="407368" y="1628800"/>
            <a:chExt cx="11125969" cy="42484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43199"/>
            <a:stretch/>
          </p:blipFill>
          <p:spPr>
            <a:xfrm>
              <a:off x="407368" y="1628800"/>
              <a:ext cx="10991850" cy="246166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4953" b="65899"/>
            <a:stretch/>
          </p:blipFill>
          <p:spPr>
            <a:xfrm>
              <a:off x="479376" y="4194750"/>
              <a:ext cx="11053961" cy="16825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5785"/>
          <a:stretch/>
        </p:blipFill>
        <p:spPr>
          <a:xfrm>
            <a:off x="335360" y="1484784"/>
            <a:ext cx="11630025" cy="31683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9944" y="3283312"/>
            <a:ext cx="988268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9552" y="4057035"/>
            <a:ext cx="988268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81137"/>
            <a:ext cx="116490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56792"/>
            <a:ext cx="115252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</Words>
  <Application>Microsoft Office PowerPoint</Application>
  <PresentationFormat>宽屏</PresentationFormat>
  <Paragraphs>6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2025-08-12T02:50:41Z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