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36" r:id="rId22"/>
    <p:sldId id="337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5" r:id="rId41"/>
    <p:sldId id="366" r:id="rId42"/>
    <p:sldId id="367" r:id="rId43"/>
    <p:sldId id="368" r:id="rId44"/>
    <p:sldId id="369" r:id="rId45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2938462"/>
            <a:ext cx="77533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90662"/>
            <a:ext cx="113442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00808"/>
            <a:ext cx="11439525" cy="147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1432" y="182399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581830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6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55679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39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72800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788" y="5229200"/>
            <a:ext cx="42291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79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60848"/>
            <a:ext cx="1151572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132856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780928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3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7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537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64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10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28801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2985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3096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33839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37588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22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14053"/>
            <a:ext cx="1105852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2012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3068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44180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470501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516787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94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681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4890"/>
            <a:ext cx="11734800" cy="4324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7538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8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48880"/>
            <a:ext cx="116014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42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645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157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6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0620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1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15725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6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65" y="1345654"/>
            <a:ext cx="11534775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92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09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0025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22984"/>
            <a:ext cx="116490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00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233612"/>
            <a:ext cx="1175385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6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4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7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014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29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90625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70892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427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823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1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062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01" y="4282419"/>
            <a:ext cx="5581650" cy="657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606612"/>
            <a:ext cx="10153128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4310022"/>
            <a:ext cx="1150840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98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28762"/>
            <a:ext cx="116205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6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31557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59762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14600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73016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49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0394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12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4513"/>
            <a:ext cx="115347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807" y="3106725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8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58450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992" y="1340768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2395606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3454022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5992" y="4509120"/>
            <a:ext cx="10520967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1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109819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267814"/>
            <a:ext cx="109819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26230"/>
            <a:ext cx="10981953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708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8712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583168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638006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96422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79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21088"/>
            <a:ext cx="1110158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275926"/>
            <a:ext cx="1110158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90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2427"/>
            <a:ext cx="111252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54379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09217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567633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992" y="4584202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992" y="5642618"/>
            <a:ext cx="1122261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12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3633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789040"/>
            <a:ext cx="3600400" cy="796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3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157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815" y="134076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cc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79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7287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3160" y="3789040"/>
            <a:ext cx="9865096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4365104"/>
            <a:ext cx="11508407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44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586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655162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15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881187"/>
            <a:ext cx="110299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3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</Words>
  <Application>Microsoft Office PowerPoint</Application>
  <PresentationFormat>宽屏</PresentationFormat>
  <Paragraphs>4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2025-08-12T02:25:40Z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