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3009900"/>
            <a:ext cx="106870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1412776"/>
            <a:ext cx="1012675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1916832"/>
            <a:ext cx="11508407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5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365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1895" y="436510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62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680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6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918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668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4513"/>
            <a:ext cx="111061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8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90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1268760"/>
            <a:ext cx="119253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5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98" y="1334988"/>
            <a:ext cx="1160145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76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77280"/>
            <a:ext cx="115728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90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801475" cy="30765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54038"/>
            <a:ext cx="116109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70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31920"/>
            <a:ext cx="1164907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42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23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26046"/>
            <a:ext cx="1153477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3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20500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5258147"/>
            <a:ext cx="115157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23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78421"/>
            <a:ext cx="116205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37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92696"/>
            <a:ext cx="116490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26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64704"/>
            <a:ext cx="115633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13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37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423" y="1268760"/>
            <a:ext cx="117062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7467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44" y="1992660"/>
            <a:ext cx="1169670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25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906250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3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3728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25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1633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73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4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47800"/>
            <a:ext cx="107442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96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966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340768"/>
            <a:ext cx="907300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369468"/>
            <a:ext cx="907300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3409744"/>
            <a:ext cx="992849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6435" y="4429652"/>
            <a:ext cx="992849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5471600"/>
            <a:ext cx="992849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14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196752"/>
            <a:ext cx="117919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47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325100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135835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3969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39928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445436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3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042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043" y="3181697"/>
            <a:ext cx="1019175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68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013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3696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3727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847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9289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52571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5091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801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776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21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537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29513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9445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9677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31947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32291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32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6823"/>
            <a:ext cx="112014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3481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7342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7574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50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84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2299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227687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32849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29309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530120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27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81869"/>
            <a:ext cx="112014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9060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7646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787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5091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520235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3088"/>
            <a:ext cx="108775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40910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812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5654"/>
            <a:ext cx="1109662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372224"/>
            <a:ext cx="28803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19736" y="5348170"/>
            <a:ext cx="28803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368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8710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92896"/>
            <a:ext cx="928903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74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077072"/>
            <a:ext cx="8229600" cy="108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235284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005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19200"/>
            <a:ext cx="1107757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86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</Words>
  <Application>Microsoft Office PowerPoint</Application>
  <PresentationFormat>宽屏</PresentationFormat>
  <Paragraphs>5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2025-08-12T01:23:00Z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