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1404" y="28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2261"/>
            <a:ext cx="4210050" cy="1590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3284984"/>
            <a:ext cx="8515350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559596"/>
            <a:ext cx="10829925" cy="268605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350640" y="1844824"/>
            <a:ext cx="10806683" cy="720080"/>
            <a:chOff x="350640" y="1922140"/>
            <a:chExt cx="10806683" cy="72008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t="83275"/>
            <a:stretch/>
          </p:blipFill>
          <p:spPr>
            <a:xfrm>
              <a:off x="584573" y="1922140"/>
              <a:ext cx="10572750" cy="720080"/>
            </a:xfrm>
            <a:prstGeom prst="rect">
              <a:avLst/>
            </a:prstGeom>
          </p:spPr>
        </p:pic>
        <p:sp>
          <p:nvSpPr>
            <p:cNvPr id="4" name="矩形 3"/>
            <p:cNvSpPr/>
            <p:nvPr/>
          </p:nvSpPr>
          <p:spPr>
            <a:xfrm>
              <a:off x="350640" y="1922140"/>
              <a:ext cx="233933" cy="714772"/>
            </a:xfrm>
            <a:prstGeom prst="rect">
              <a:avLst/>
            </a:prstGeom>
            <a:solidFill>
              <a:srgbClr val="FCEA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lvl="0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2000"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2000"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2000"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2000"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2000"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2000"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2000"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2000"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2000"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982839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10950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140968"/>
            <a:ext cx="10513168" cy="6588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4077072"/>
            <a:ext cx="10945216" cy="6588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5023638"/>
            <a:ext cx="9721080" cy="6588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3025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20140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057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22997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881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353675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9858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25488"/>
            <a:ext cx="1125855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443939"/>
            <a:ext cx="10441160" cy="601830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4374629"/>
            <a:ext cx="10801200" cy="6588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5305321"/>
            <a:ext cx="2232248" cy="6588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8960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31168"/>
            <a:ext cx="11249025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120541"/>
            <a:ext cx="10369152" cy="6588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036268"/>
            <a:ext cx="10801200" cy="6588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5003576"/>
            <a:ext cx="10801200" cy="6588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5970884"/>
            <a:ext cx="3240360" cy="6588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4159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07368" y="1559818"/>
            <a:ext cx="11449272" cy="1581150"/>
            <a:chOff x="407368" y="1412776"/>
            <a:chExt cx="11449272" cy="158115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412776"/>
              <a:ext cx="7067550" cy="1581150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7392144" y="1412776"/>
              <a:ext cx="4464496" cy="1581149"/>
            </a:xfrm>
            <a:prstGeom prst="rect">
              <a:avLst/>
            </a:prstGeom>
            <a:solidFill>
              <a:srgbClr val="FCEA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lvl="0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2000"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2000"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2000"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2000"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2000"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2000"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2000"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2000"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2000"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106150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6183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210925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2827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296650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3284984"/>
            <a:ext cx="864096" cy="6588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306635" y="4847135"/>
            <a:ext cx="11325375" cy="958130"/>
            <a:chOff x="306635" y="4847135"/>
            <a:chExt cx="11325375" cy="95813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/>
            <a:srcRect b="77293"/>
            <a:stretch/>
          </p:blipFill>
          <p:spPr>
            <a:xfrm>
              <a:off x="306635" y="4847135"/>
              <a:ext cx="10829925" cy="958130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11136560" y="4856633"/>
              <a:ext cx="495450" cy="948631"/>
            </a:xfrm>
            <a:prstGeom prst="rect">
              <a:avLst/>
            </a:prstGeom>
            <a:solidFill>
              <a:srgbClr val="FCEA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lvl="0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2000"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2000"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2000"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2000"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2000"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2000"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2000"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2000"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2000" b="0" i="0" u="none" kern="1200" baseline="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16516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22185"/>
          <a:stretch/>
        </p:blipFill>
        <p:spPr>
          <a:xfrm>
            <a:off x="306635" y="1556792"/>
            <a:ext cx="10829925" cy="328347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4186373"/>
            <a:ext cx="7704856" cy="6588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1710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72850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276872"/>
            <a:ext cx="864096" cy="6588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7552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287125" cy="3400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4077072"/>
            <a:ext cx="864096" cy="6588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6651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1743"/>
          <a:stretch/>
        </p:blipFill>
        <p:spPr>
          <a:xfrm>
            <a:off x="479376" y="1355948"/>
            <a:ext cx="10572750" cy="3369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6424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2025-08-12T03:44:25Z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