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504" y="-103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3105150"/>
            <a:ext cx="40386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981" y="1546713"/>
            <a:ext cx="36861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559" y="1494634"/>
            <a:ext cx="4428266" cy="328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40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436" y="803763"/>
            <a:ext cx="1083945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576" y="1671272"/>
            <a:ext cx="10458450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6794" y="4072305"/>
            <a:ext cx="7905750" cy="2476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0098" y="3925317"/>
            <a:ext cx="7507132" cy="1815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7972" y="5777266"/>
            <a:ext cx="8629876" cy="924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2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138" y="1314391"/>
            <a:ext cx="109156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0641" y="2200689"/>
            <a:ext cx="448440" cy="33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6804" y="2883416"/>
            <a:ext cx="849755" cy="34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7001" y="4030544"/>
            <a:ext cx="640720" cy="348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1992" y="4061024"/>
            <a:ext cx="350168" cy="317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31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38300"/>
            <a:ext cx="108966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0728" y="2052663"/>
            <a:ext cx="1008912" cy="370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983" y="1366473"/>
            <a:ext cx="70294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502" y="3525715"/>
            <a:ext cx="996315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28840" y="3495382"/>
            <a:ext cx="1154200" cy="83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0478" y="4430640"/>
            <a:ext cx="1154200" cy="83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80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05025"/>
            <a:ext cx="108394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31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10786"/>
            <a:ext cx="104965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808" y="1239863"/>
            <a:ext cx="6815352" cy="406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848" y="1759796"/>
            <a:ext cx="6476672" cy="4681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53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423" y="1297598"/>
            <a:ext cx="108204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450" y="4292112"/>
            <a:ext cx="58959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3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836" y="1795829"/>
            <a:ext cx="47529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587" y="2770310"/>
            <a:ext cx="5305425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88" y="1534502"/>
            <a:ext cx="5992392" cy="3118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18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18" y="1303460"/>
            <a:ext cx="108775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5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962025"/>
            <a:ext cx="4391025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602" y="1419958"/>
            <a:ext cx="1087755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96615" y="1367312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96614" y="2924944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74066" y="4329490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74065" y="5434176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804" y="800833"/>
            <a:ext cx="6048375" cy="569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1048" y="772502"/>
            <a:ext cx="5982232" cy="1615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544" y="2415930"/>
            <a:ext cx="7755056" cy="4228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2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979" y="1847850"/>
            <a:ext cx="92011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4968" y="1747862"/>
            <a:ext cx="7201432" cy="873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968" y="2721268"/>
            <a:ext cx="9883672" cy="2409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30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58" y="1292470"/>
            <a:ext cx="10934700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304" y="5300296"/>
            <a:ext cx="2019300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5948" y="5308356"/>
            <a:ext cx="2038350" cy="1200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4050" y="5255602"/>
            <a:ext cx="2095500" cy="1428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0087" y="5246077"/>
            <a:ext cx="2181225" cy="1447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5175" y="2152172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3275" y="4776927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08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27" y="1295400"/>
            <a:ext cx="1085850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11" y="1813413"/>
            <a:ext cx="109347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69595" y="1755932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6912" y="4966712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5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109" y="829408"/>
            <a:ext cx="10801350" cy="563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49055" y="1169193"/>
            <a:ext cx="3261345" cy="431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6575" y="2487452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9392" y="3025140"/>
            <a:ext cx="495567" cy="409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4" y="3573016"/>
            <a:ext cx="753656" cy="412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11932" y="4463400"/>
            <a:ext cx="753656" cy="412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55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706" y="791307"/>
            <a:ext cx="939165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6397" y="2652102"/>
            <a:ext cx="4196773" cy="257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5112" y="3143527"/>
            <a:ext cx="4561941" cy="3384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79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154" y="1755531"/>
            <a:ext cx="86868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5293" y="2721550"/>
            <a:ext cx="7819649" cy="2139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34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85925"/>
            <a:ext cx="108775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065" y="3473904"/>
            <a:ext cx="7634454" cy="2070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8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059" y="928322"/>
            <a:ext cx="108394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4351" y="3624375"/>
            <a:ext cx="6476986" cy="2973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2024-12-18T07:41:06Z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