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-1488" y="-1613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2024/12/18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67175" y="3105150"/>
            <a:ext cx="4057650" cy="6477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0896600" cy="4533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22418" y="5366971"/>
            <a:ext cx="2333625" cy="3619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37125" y="5851281"/>
            <a:ext cx="5915025" cy="3429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55810" y="6263786"/>
            <a:ext cx="1657350" cy="3619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726714" y="6300421"/>
            <a:ext cx="2219325" cy="3238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945306" y="6298955"/>
            <a:ext cx="2371725" cy="36195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877382" y="3307552"/>
            <a:ext cx="7077898" cy="34590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44574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0934700" cy="4895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17382" y="2017232"/>
            <a:ext cx="463738" cy="324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51892" y="2782076"/>
            <a:ext cx="463738" cy="324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735960" y="3861048"/>
            <a:ext cx="898520" cy="3756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135560" y="5661248"/>
            <a:ext cx="644216" cy="4164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3811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2066925"/>
            <a:ext cx="10915650" cy="2724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42262" y="3792692"/>
            <a:ext cx="459928" cy="3754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074998" y="4373106"/>
            <a:ext cx="659552" cy="2979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2289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7775" y="1266825"/>
            <a:ext cx="9696450" cy="4324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11098" y="2310457"/>
            <a:ext cx="476342" cy="3961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88088" y="2327233"/>
            <a:ext cx="476342" cy="3961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03912" y="2997829"/>
            <a:ext cx="1035928" cy="3366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466168" y="2949061"/>
            <a:ext cx="1220376" cy="3671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87488" y="4582016"/>
            <a:ext cx="8479472" cy="11583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46194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764704"/>
            <a:ext cx="10555610" cy="600546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42722" y="2298883"/>
            <a:ext cx="475725" cy="3345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768408" y="2298883"/>
            <a:ext cx="606984" cy="3284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65915" y="3348679"/>
            <a:ext cx="3966783" cy="33877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7714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934700" cy="5086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65264" y="3366840"/>
            <a:ext cx="948512" cy="4736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91744" y="4581128"/>
            <a:ext cx="1054576" cy="3627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291720" y="4581128"/>
            <a:ext cx="1054576" cy="3627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752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40768"/>
            <a:ext cx="10496550" cy="4648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92144" y="4941168"/>
            <a:ext cx="3276600" cy="1181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82742" y="4303232"/>
            <a:ext cx="4558218" cy="19248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92640" y="4315192"/>
            <a:ext cx="4558218" cy="19248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7867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908720"/>
            <a:ext cx="4429125" cy="342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1556792"/>
            <a:ext cx="10915650" cy="4191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877170" y="1677708"/>
            <a:ext cx="423290" cy="4406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896150" y="3200110"/>
            <a:ext cx="423290" cy="4406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915650" cy="4552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69550" y="2104428"/>
            <a:ext cx="423290" cy="4406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54310" y="3164614"/>
            <a:ext cx="423290" cy="4406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880066" y="4935120"/>
            <a:ext cx="423290" cy="4406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97684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858500" cy="3257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4342" y="4797152"/>
            <a:ext cx="10896600" cy="1028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861930" y="1350048"/>
            <a:ext cx="423290" cy="4406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851194" y="3717032"/>
            <a:ext cx="423290" cy="4406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859953" y="4807312"/>
            <a:ext cx="423290" cy="4406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5787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915650" cy="5238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04770" y="1870748"/>
            <a:ext cx="568070" cy="3542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25628" y="1851082"/>
            <a:ext cx="568070" cy="3542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93962" y="2481848"/>
            <a:ext cx="2120957" cy="3223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747104" y="3043560"/>
            <a:ext cx="568070" cy="3542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248128" y="3585854"/>
            <a:ext cx="1138952" cy="3409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151784" y="6093296"/>
            <a:ext cx="450696" cy="3989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4320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124744"/>
            <a:ext cx="5362575" cy="3124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4293096"/>
            <a:ext cx="5514975" cy="1943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58850" y="2714028"/>
            <a:ext cx="4596510" cy="15633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58850" y="5071415"/>
            <a:ext cx="4596510" cy="15633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561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052736"/>
            <a:ext cx="4181475" cy="2590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3789040"/>
            <a:ext cx="3000375" cy="1809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76760" y="2134908"/>
            <a:ext cx="3635320" cy="15455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69140" y="4235564"/>
            <a:ext cx="3635320" cy="15455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3084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877550" cy="4514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44750" y="3201708"/>
            <a:ext cx="2297810" cy="4558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166532" y="3793996"/>
            <a:ext cx="2540848" cy="6484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005710" y="4633704"/>
            <a:ext cx="7502270" cy="6621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09570" y="5373408"/>
            <a:ext cx="1733930" cy="5397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0784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858500" cy="4724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3862" y="2291552"/>
            <a:ext cx="4365178" cy="3906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69480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1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66</cp:revision>
  <dcterms:created xsi:type="dcterms:W3CDTF">2015-09-16T06:44:00Z</dcterms:created>
  <dcterms:modified xsi:type="dcterms:W3CDTF">2024-12-18T03:23:54Z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