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44" r:id="rId2"/>
    <p:sldId id="324" r:id="rId3"/>
    <p:sldId id="302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05" autoAdjust="0"/>
    <p:restoredTop sz="94660"/>
  </p:normalViewPr>
  <p:slideViewPr>
    <p:cSldViewPr showGuides="1">
      <p:cViewPr>
        <p:scale>
          <a:sx n="66" d="100"/>
          <a:sy n="66" d="100"/>
        </p:scale>
        <p:origin x="619" y="-1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3124200"/>
            <a:ext cx="46863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27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24000"/>
            <a:ext cx="10896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605" y="3029337"/>
            <a:ext cx="6799986" cy="2619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27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23975"/>
            <a:ext cx="108966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351" y="3376577"/>
            <a:ext cx="7841707" cy="2561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9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58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025" y="2532783"/>
            <a:ext cx="1193055" cy="344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4232" y="3694214"/>
            <a:ext cx="1512920" cy="35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896" y="4149080"/>
            <a:ext cx="6469223" cy="205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547" y="2151380"/>
            <a:ext cx="40100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00200"/>
            <a:ext cx="10858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131" y="3914800"/>
            <a:ext cx="8641229" cy="174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74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55721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825" y="1333903"/>
            <a:ext cx="6720095" cy="3339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7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46" y="1270430"/>
            <a:ext cx="10820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5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46" y="1314450"/>
            <a:ext cx="104394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7651" y="4595520"/>
            <a:ext cx="742845" cy="299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1936" y="4565904"/>
            <a:ext cx="742845" cy="299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8945" y="4925568"/>
            <a:ext cx="528768" cy="353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5733256"/>
            <a:ext cx="742845" cy="299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258" y="6099880"/>
            <a:ext cx="4583606" cy="53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947" y="1285557"/>
            <a:ext cx="38576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2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061" y="1066800"/>
            <a:ext cx="1083945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268" y="682869"/>
            <a:ext cx="2676525" cy="30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69331" y="2933344"/>
            <a:ext cx="948077" cy="395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1965" y="4982696"/>
            <a:ext cx="8292115" cy="1763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75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64" y="1303460"/>
            <a:ext cx="108775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5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456" y="759802"/>
            <a:ext cx="10496550" cy="584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6008" y="6301154"/>
            <a:ext cx="1219200" cy="30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3011" y="643280"/>
            <a:ext cx="3256429" cy="185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288" y="2510160"/>
            <a:ext cx="5328592" cy="417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0771" y="826160"/>
            <a:ext cx="4506109" cy="311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25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711" y="894474"/>
            <a:ext cx="4162425" cy="30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23" y="1360022"/>
            <a:ext cx="1085850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9867" y="1358098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9867" y="2276872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9204" y="5414744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444" y="1343758"/>
            <a:ext cx="64865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731" y="1283360"/>
            <a:ext cx="7127389" cy="482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9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349" y="1007452"/>
            <a:ext cx="66008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3331" y="907440"/>
            <a:ext cx="7086749" cy="533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819" y="1353283"/>
            <a:ext cx="10934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9867" y="1358098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0920666" y="2153176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0880027" y="4067800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93" y="1337896"/>
            <a:ext cx="10896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9867" y="2079458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9866" y="4221088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7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285" y="1303460"/>
            <a:ext cx="10896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2267" y="1693378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613443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5240" y="4924024"/>
            <a:ext cx="2132504" cy="40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539" y="5458674"/>
            <a:ext cx="461073" cy="43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4676" y="6345629"/>
            <a:ext cx="1177372" cy="31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886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284" y="1321044"/>
            <a:ext cx="10896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4455" y="1629138"/>
            <a:ext cx="714365" cy="359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6668" y="4796127"/>
            <a:ext cx="714365" cy="359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3656" y="5633056"/>
            <a:ext cx="914056" cy="359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2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66850"/>
            <a:ext cx="108204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0120" y="4969399"/>
            <a:ext cx="1645144" cy="346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23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04" y="1282211"/>
            <a:ext cx="78009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031" y="3867150"/>
            <a:ext cx="4714875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1189" y="2481156"/>
            <a:ext cx="5931885" cy="3236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2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258" y="734890"/>
            <a:ext cx="107823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059" y="3857625"/>
            <a:ext cx="108394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8512" y="1721396"/>
            <a:ext cx="3315908" cy="1288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2280" y="2283655"/>
            <a:ext cx="4229100" cy="1556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3434" y="4985403"/>
            <a:ext cx="5818697" cy="1774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12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</Words>
  <Application>Microsoft Office PowerPoint</Application>
  <PresentationFormat>宽屏</PresentationFormat>
  <Paragraphs>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2024-12-18T08:50:24Z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