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8" y="-12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955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3133725"/>
            <a:ext cx="47815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00250"/>
            <a:ext cx="109156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719" y="2849730"/>
            <a:ext cx="5578253" cy="2370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26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74961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4901" y="2363592"/>
            <a:ext cx="7048238" cy="1895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4901" y="4365104"/>
            <a:ext cx="6122264" cy="1642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68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52600"/>
            <a:ext cx="108775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294" y="3069648"/>
            <a:ext cx="6261159" cy="227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6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347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419" y="4331289"/>
            <a:ext cx="4698578" cy="865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0156" y="1390770"/>
            <a:ext cx="2552700" cy="2571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5695" y="5197036"/>
            <a:ext cx="6527378" cy="1481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26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97155" cy="5949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257" y="2872880"/>
            <a:ext cx="7511227" cy="3863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59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75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44" y="3717831"/>
            <a:ext cx="4366096" cy="41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0149" y="1984153"/>
            <a:ext cx="3619500" cy="3514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4160893"/>
            <a:ext cx="6499408" cy="388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376" y="4597707"/>
            <a:ext cx="7038424" cy="1932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6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58" y="1293935"/>
            <a:ext cx="108585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29000"/>
            <a:ext cx="4619625" cy="146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3861048"/>
            <a:ext cx="2019300" cy="190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7903" y="3440038"/>
            <a:ext cx="5682426" cy="1780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72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628800"/>
            <a:ext cx="47339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0874" y="1518641"/>
            <a:ext cx="6457931" cy="4152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89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96" y="1258033"/>
            <a:ext cx="108585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610" y="4668716"/>
            <a:ext cx="1049655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2625" y="6277687"/>
            <a:ext cx="595199" cy="354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71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76375"/>
            <a:ext cx="105346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059" y="2715848"/>
            <a:ext cx="5804861" cy="2902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0819" y="2573608"/>
            <a:ext cx="2675581" cy="2171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38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444817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1743075"/>
            <a:ext cx="1085850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0613" y="1833188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0613" y="2852936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0613" y="4297288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43025"/>
            <a:ext cx="104965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7139" y="1516968"/>
            <a:ext cx="2888941" cy="2242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688" y="1392689"/>
            <a:ext cx="6883072" cy="4205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2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0133" y="2922848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68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0613" y="1276928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6733" y="2599576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1973" y="3463672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85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0133" y="1787468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5472" y="3073152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8331" y="4904596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108966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8693" y="1779849"/>
            <a:ext cx="602247" cy="43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5096" y="1784421"/>
            <a:ext cx="602247" cy="43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5944" y="2375168"/>
            <a:ext cx="602247" cy="43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3540" y="2898656"/>
            <a:ext cx="956360" cy="431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2712" y="6261824"/>
            <a:ext cx="724728" cy="38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6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95475"/>
            <a:ext cx="109347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2347" y="3151927"/>
            <a:ext cx="1333317" cy="408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448" y="4459900"/>
            <a:ext cx="1333317" cy="408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19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88392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077072"/>
            <a:ext cx="62960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3959" y="2652961"/>
            <a:ext cx="4397636" cy="1363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6975" y="4600383"/>
            <a:ext cx="4397636" cy="1363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88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39528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068960"/>
            <a:ext cx="376237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9706" y="1784859"/>
            <a:ext cx="3749453" cy="1212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0479" y="3471404"/>
            <a:ext cx="4391116" cy="282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33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2024-12-18T07:34:47Z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