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202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3152775"/>
            <a:ext cx="459105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35" y="743682"/>
            <a:ext cx="10858500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812" y="5649790"/>
            <a:ext cx="338137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507" y="6221291"/>
            <a:ext cx="3133725" cy="552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6924" y="2581119"/>
            <a:ext cx="1241444" cy="674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8291" y="3271407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6659" y="3848495"/>
            <a:ext cx="5124621" cy="295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2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77083"/>
            <a:ext cx="108775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9267" y="3417711"/>
            <a:ext cx="1799253" cy="356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2152" y="3846928"/>
            <a:ext cx="1799253" cy="356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130" y="6032767"/>
            <a:ext cx="1958280" cy="345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05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268" y="1337896"/>
            <a:ext cx="104584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99" y="3492011"/>
            <a:ext cx="1083945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4867" y="1324751"/>
            <a:ext cx="10765453" cy="2149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1267" y="3874911"/>
            <a:ext cx="1138853" cy="361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0176" y="4344784"/>
            <a:ext cx="437813" cy="346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3906" y="5149572"/>
            <a:ext cx="1696014" cy="733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38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90675"/>
            <a:ext cx="10896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1049" y="2456688"/>
            <a:ext cx="495567" cy="34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040" y="3902200"/>
            <a:ext cx="1115536" cy="633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0392" y="4829920"/>
            <a:ext cx="495567" cy="34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0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045" y="1439008"/>
            <a:ext cx="109156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342" y="3217252"/>
            <a:ext cx="1047750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1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14450"/>
            <a:ext cx="105156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707" y="1324751"/>
            <a:ext cx="6081693" cy="2383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907" y="3722511"/>
            <a:ext cx="10999133" cy="1652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2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52575"/>
            <a:ext cx="10915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267" y="3702191"/>
            <a:ext cx="5238413" cy="1824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29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416" y="894618"/>
            <a:ext cx="72294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507" y="928511"/>
            <a:ext cx="8469293" cy="5177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13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21" y="1308589"/>
            <a:ext cx="108394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59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634" y="754243"/>
            <a:ext cx="692467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2387" y="721360"/>
            <a:ext cx="6477933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087" y="2204582"/>
            <a:ext cx="6372674" cy="4348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52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22" y="1269756"/>
            <a:ext cx="442912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1818543"/>
            <a:ext cx="1083945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94067" y="1771791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2959" y="2819028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0881" y="4110980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004" y="1844919"/>
            <a:ext cx="78867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1747" y="1649871"/>
            <a:ext cx="8327053" cy="3379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63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285" y="1271954"/>
            <a:ext cx="108966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4547" y="2267091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9096" y="4763244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6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96" y="1260231"/>
            <a:ext cx="108585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36" y="4555147"/>
            <a:ext cx="108394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94067" y="2131455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4067" y="3573016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9202" y="5750400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85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33500"/>
            <a:ext cx="108966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4147" y="1690511"/>
            <a:ext cx="733469" cy="38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4920" y="2130192"/>
            <a:ext cx="733469" cy="38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2708920"/>
            <a:ext cx="2196864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4128" y="3974584"/>
            <a:ext cx="733469" cy="38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08" y="5123115"/>
            <a:ext cx="497255" cy="326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7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274884"/>
            <a:ext cx="71532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6707" y="2858911"/>
            <a:ext cx="4994573" cy="2627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0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624" y="1419225"/>
            <a:ext cx="40290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87" y="2584591"/>
            <a:ext cx="4544993" cy="2231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377" y="877033"/>
            <a:ext cx="74580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2427" y="3041791"/>
            <a:ext cx="6411893" cy="638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9087" y="3659011"/>
            <a:ext cx="3051473" cy="2353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62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704" y="1955555"/>
            <a:ext cx="92583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2427" y="2836051"/>
            <a:ext cx="3927773" cy="1903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2024-12-18T07:46:47Z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