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39" y="-9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0" y="3124200"/>
            <a:ext cx="40767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09700"/>
            <a:ext cx="108966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6045" y="3239456"/>
            <a:ext cx="7093635" cy="452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027" y="3257550"/>
            <a:ext cx="2190750" cy="217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6044" y="3692323"/>
            <a:ext cx="8540472" cy="1678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308" y="1295137"/>
            <a:ext cx="109347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9464" y="2196578"/>
            <a:ext cx="943928" cy="35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5856" y="2198498"/>
            <a:ext cx="1098048" cy="337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200" y="4046592"/>
            <a:ext cx="7976200" cy="820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200" y="4965940"/>
            <a:ext cx="7905080" cy="1658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8585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7624" y="1730504"/>
            <a:ext cx="585576" cy="362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2204864"/>
            <a:ext cx="1185336" cy="392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3472" y="3619148"/>
            <a:ext cx="1185336" cy="392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019300"/>
            <a:ext cx="10934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5168" y="2510869"/>
            <a:ext cx="869696" cy="34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456" y="2968410"/>
            <a:ext cx="1567424" cy="353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3488" y="4405201"/>
            <a:ext cx="869696" cy="34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9688" y="4425355"/>
            <a:ext cx="446952" cy="335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9156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896" y="4602801"/>
            <a:ext cx="3947327" cy="347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034458"/>
            <a:ext cx="7504864" cy="1177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33500"/>
            <a:ext cx="108966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2744" y="2716024"/>
            <a:ext cx="1169680" cy="361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1504" y="3217168"/>
            <a:ext cx="1490856" cy="338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100" y="3442652"/>
            <a:ext cx="236220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657350"/>
            <a:ext cx="105346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8824" y="2634744"/>
            <a:ext cx="2328016" cy="621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371600"/>
            <a:ext cx="105346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254" y="1283335"/>
            <a:ext cx="11086900" cy="4422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9347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0810" y="4284342"/>
            <a:ext cx="758502" cy="342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8160" y="4284342"/>
            <a:ext cx="510118" cy="342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32" y="1484784"/>
            <a:ext cx="48863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471" y="1399082"/>
            <a:ext cx="5403731" cy="3334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110" y="989135"/>
            <a:ext cx="4467225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00200"/>
            <a:ext cx="1087755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887" y="1585298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4919" y="3026448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8351" y="4365104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908720"/>
            <a:ext cx="7038975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1711" y="831923"/>
            <a:ext cx="7869139" cy="5788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304" y="1337896"/>
            <a:ext cx="110109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9367" y="4267538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5967" y="5661248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055" y="1266092"/>
            <a:ext cx="108775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647" y="4593248"/>
            <a:ext cx="2886075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2211" y="4905375"/>
            <a:ext cx="2019300" cy="1619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887" y="1227158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5623" y="2699306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5623" y="4089218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85875"/>
            <a:ext cx="10953750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077" y="4196862"/>
            <a:ext cx="2514600" cy="220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886" y="1585298"/>
            <a:ext cx="725893" cy="45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333" y="2126764"/>
            <a:ext cx="500608" cy="380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3406" y="3010238"/>
            <a:ext cx="3781514" cy="408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9401" y="3937338"/>
            <a:ext cx="1129753" cy="395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937" y="1323242"/>
            <a:ext cx="108394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876" y="3108080"/>
            <a:ext cx="205740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9206" y="1778338"/>
            <a:ext cx="1205953" cy="340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3342" y="2246392"/>
            <a:ext cx="1359378" cy="6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396" y="729029"/>
            <a:ext cx="10934700" cy="573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66166" y="2022178"/>
            <a:ext cx="1251673" cy="395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8056" y="2017098"/>
            <a:ext cx="1251673" cy="395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10520" y="2007970"/>
            <a:ext cx="797593" cy="395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92967" y="2968888"/>
            <a:ext cx="525234" cy="333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2969972"/>
            <a:ext cx="525234" cy="333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6446" y="4750138"/>
            <a:ext cx="7332434" cy="1437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902" y="1677866"/>
            <a:ext cx="83629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052" y="3100020"/>
            <a:ext cx="100012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76886" y="2205058"/>
            <a:ext cx="850353" cy="299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1000" y="2620784"/>
            <a:ext cx="1169680" cy="361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2264" y="3528824"/>
            <a:ext cx="4596744" cy="1445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00175"/>
            <a:ext cx="108966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064" y="3224024"/>
            <a:ext cx="4619096" cy="80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544" y="4120136"/>
            <a:ext cx="3623416" cy="38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424" y="4553268"/>
            <a:ext cx="4290136" cy="396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0944" y="4986528"/>
            <a:ext cx="6457616" cy="512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2024-12-19T06:36:28Z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