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58" y="-7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3114675"/>
            <a:ext cx="4114800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937" y="1238250"/>
            <a:ext cx="10839450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9025" y="2494085"/>
            <a:ext cx="4848225" cy="1905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651" y="4450374"/>
            <a:ext cx="2466975" cy="1104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19437" y="5254136"/>
            <a:ext cx="2752725" cy="323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54578" y="5272454"/>
            <a:ext cx="2733675" cy="3048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0939" y="5649791"/>
            <a:ext cx="1295400" cy="3238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40585" y="5613156"/>
            <a:ext cx="3800475" cy="3619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6135" y="6019800"/>
            <a:ext cx="2771775" cy="3048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28248" y="2494085"/>
            <a:ext cx="2686050" cy="16002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894780" y="2847144"/>
            <a:ext cx="3835716" cy="1602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5907" y="4425308"/>
            <a:ext cx="8622787" cy="21439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70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447800"/>
            <a:ext cx="108966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5258" y="1812963"/>
            <a:ext cx="3944722" cy="3968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80300" y="2270761"/>
            <a:ext cx="233168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36300" y="2293424"/>
            <a:ext cx="659700" cy="343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48420" y="2693672"/>
            <a:ext cx="4036700" cy="369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853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323" y="1242646"/>
            <a:ext cx="10896600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3356992"/>
            <a:ext cx="4133850" cy="1828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0016" y="4961060"/>
            <a:ext cx="4333875" cy="400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5770" y="5445369"/>
            <a:ext cx="10439400" cy="838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032680" y="1997615"/>
            <a:ext cx="666568" cy="379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63232" y="2859570"/>
            <a:ext cx="666568" cy="379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08639" y="4890520"/>
            <a:ext cx="666568" cy="379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50636" y="5799296"/>
            <a:ext cx="666568" cy="379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81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825" y="863089"/>
            <a:ext cx="10877550" cy="565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1500" y="3828954"/>
            <a:ext cx="6591880" cy="2648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6517" y="3929697"/>
            <a:ext cx="153352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822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394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00020" y="2114455"/>
            <a:ext cx="831160" cy="377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8867" y="3426663"/>
            <a:ext cx="5612403" cy="2985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355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63150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3163" y="1382742"/>
            <a:ext cx="7475413" cy="4381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468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333500"/>
            <a:ext cx="1091565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14651" y="2977656"/>
            <a:ext cx="666568" cy="379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676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12776"/>
            <a:ext cx="93154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4023" y="3350438"/>
            <a:ext cx="5253075" cy="2853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942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37" y="1695450"/>
            <a:ext cx="74771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1572" y="1556362"/>
            <a:ext cx="8158321" cy="41036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679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700808"/>
            <a:ext cx="5153025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9299" y="1521638"/>
            <a:ext cx="5797086" cy="3837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614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4002" y="838827"/>
            <a:ext cx="4391025" cy="30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532" y="1283677"/>
            <a:ext cx="10385056" cy="54016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49066" y="1664332"/>
            <a:ext cx="507152" cy="361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46714" y="3349372"/>
            <a:ext cx="507152" cy="361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815" y="1288014"/>
            <a:ext cx="1089660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76726" y="1268092"/>
            <a:ext cx="507152" cy="361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65226" y="2545472"/>
            <a:ext cx="507152" cy="361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65226" y="4275148"/>
            <a:ext cx="507152" cy="361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65226" y="5823864"/>
            <a:ext cx="507152" cy="361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7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204" y="1286608"/>
            <a:ext cx="10858500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8229" y="2544641"/>
            <a:ext cx="8172450" cy="2419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925" y="5376496"/>
            <a:ext cx="10877550" cy="1257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1237" y="4999893"/>
            <a:ext cx="4286250" cy="304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70046" y="2121532"/>
            <a:ext cx="507152" cy="361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17018" y="5400412"/>
            <a:ext cx="507152" cy="361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215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0070" y="1134940"/>
            <a:ext cx="1089660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10966" y="1458592"/>
            <a:ext cx="606614" cy="393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437112"/>
            <a:ext cx="2586928" cy="3726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45240" y="5259680"/>
            <a:ext cx="606614" cy="393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48546" y="6185132"/>
            <a:ext cx="656397" cy="3132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820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699" y="1252171"/>
            <a:ext cx="10896600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6474" y="4684835"/>
            <a:ext cx="3000375" cy="1866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8910" y="6237410"/>
            <a:ext cx="1657350" cy="361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71010" y="4802798"/>
            <a:ext cx="2343150" cy="1543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21906" y="2035172"/>
            <a:ext cx="789494" cy="387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5580" y="4645465"/>
            <a:ext cx="2864420" cy="434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60715" y="4841875"/>
            <a:ext cx="2457450" cy="15430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63164" y="5080000"/>
            <a:ext cx="4421635" cy="164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53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828800"/>
            <a:ext cx="1091565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5900" y="2288344"/>
            <a:ext cx="6217220" cy="3076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329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966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501008"/>
            <a:ext cx="4622100" cy="1145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725144"/>
            <a:ext cx="6910888" cy="1340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552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3945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07900" y="4411784"/>
            <a:ext cx="1628964" cy="4223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7082" y="2096452"/>
            <a:ext cx="3343275" cy="1933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4480" y="5331688"/>
            <a:ext cx="4593520" cy="439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2936" y="5770880"/>
            <a:ext cx="4930184" cy="833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41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2024-12-18T03:02:48Z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